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Golos Text"/>
      <p:regular r:id="rId15"/>
      <p:bold r:id="rId16"/>
    </p:embeddedFont>
    <p:embeddedFont>
      <p:font typeface="Golos Text Black"/>
      <p:bold r:id="rId17"/>
    </p:embeddedFont>
    <p:embeddedFont>
      <p:font typeface="Staatliches"/>
      <p:regular r:id="rId18"/>
    </p:embeddedFont>
    <p:embeddedFont>
      <p:font typeface="Golos Text Medium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Roboto Condensed Light"/>
      <p:regular r:id="rId29"/>
      <p:bold r:id="rId30"/>
      <p:italic r:id="rId31"/>
      <p:boldItalic r:id="rId32"/>
    </p:embeddedFont>
    <p:embeddedFont>
      <p:font typeface="Fugaz One"/>
      <p:regular r:id="rId33"/>
    </p:embeddedFont>
    <p:embeddedFont>
      <p:font typeface="Montserrat ExtraBold"/>
      <p:bold r:id="rId34"/>
      <p:boldItalic r:id="rId35"/>
    </p:embeddedFont>
    <p:embeddedFont>
      <p:font typeface="Golos Text ExtraBold"/>
      <p:bold r:id="rId36"/>
    </p:embeddedFont>
    <p:embeddedFont>
      <p:font typeface="Golos Text SemiBo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losTextMedium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Light-italic.fntdata"/><Relationship Id="rId30" Type="http://schemas.openxmlformats.org/officeDocument/2006/relationships/font" Target="fonts/RobotoCondensedLight-bold.fntdata"/><Relationship Id="rId11" Type="http://schemas.openxmlformats.org/officeDocument/2006/relationships/slide" Target="slides/slide7.xml"/><Relationship Id="rId33" Type="http://schemas.openxmlformats.org/officeDocument/2006/relationships/font" Target="fonts/FugazOne-regular.fntdata"/><Relationship Id="rId10" Type="http://schemas.openxmlformats.org/officeDocument/2006/relationships/slide" Target="slides/slide6.xml"/><Relationship Id="rId32" Type="http://schemas.openxmlformats.org/officeDocument/2006/relationships/font" Target="fonts/RobotoCondensed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Bold-bold.fntdata"/><Relationship Id="rId15" Type="http://schemas.openxmlformats.org/officeDocument/2006/relationships/font" Target="fonts/GolosText-regular.fntdata"/><Relationship Id="rId37" Type="http://schemas.openxmlformats.org/officeDocument/2006/relationships/font" Target="fonts/GolosTextSemiBold-regular.fntdata"/><Relationship Id="rId14" Type="http://schemas.openxmlformats.org/officeDocument/2006/relationships/slide" Target="slides/slide10.xml"/><Relationship Id="rId36" Type="http://schemas.openxmlformats.org/officeDocument/2006/relationships/font" Target="fonts/GolosTextExtraBold-bold.fntdata"/><Relationship Id="rId17" Type="http://schemas.openxmlformats.org/officeDocument/2006/relationships/font" Target="fonts/GolosTextBlack-bold.fntdata"/><Relationship Id="rId16" Type="http://schemas.openxmlformats.org/officeDocument/2006/relationships/font" Target="fonts/GolosText-bold.fntdata"/><Relationship Id="rId38" Type="http://schemas.openxmlformats.org/officeDocument/2006/relationships/font" Target="fonts/GolosTextSemiBold-bold.fntdata"/><Relationship Id="rId19" Type="http://schemas.openxmlformats.org/officeDocument/2006/relationships/font" Target="fonts/GolosTextMedium-regular.fntdata"/><Relationship Id="rId18" Type="http://schemas.openxmlformats.org/officeDocument/2006/relationships/font" Target="fonts/Staatliche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24b834ca07e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24b834ca07e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18a369f2d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18a369f2d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4b657abd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4b657abd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4b657abd9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24b657abd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4b657abd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24b657abd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4b657abd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4b657abd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318a369f2d3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318a369f2d3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318a369f2d3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318a369f2d3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318a369f2d3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318a369f2d3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8.png"/><Relationship Id="rId4" Type="http://schemas.openxmlformats.org/officeDocument/2006/relationships/image" Target="../media/image15.png"/><Relationship Id="rId5" Type="http://schemas.openxmlformats.org/officeDocument/2006/relationships/image" Target="../media/image3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6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6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4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6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6000">
                <a:latin typeface="Golos Text Black"/>
                <a:ea typeface="Golos Text Black"/>
                <a:cs typeface="Golos Text Black"/>
                <a:sym typeface="Golos Tex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796" y="-162474"/>
            <a:ext cx="234688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67" y="-162472"/>
            <a:ext cx="1801210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14" y="-162475"/>
            <a:ext cx="3317609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796" y="-162470"/>
            <a:ext cx="234688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16"/>
          <p:cNvGrpSpPr/>
          <p:nvPr/>
        </p:nvGrpSpPr>
        <p:grpSpPr>
          <a:xfrm>
            <a:off x="-476598" y="-70488"/>
            <a:ext cx="2770000" cy="1075737"/>
            <a:chOff x="-476598" y="-70488"/>
            <a:chExt cx="2770000" cy="1075737"/>
          </a:xfrm>
        </p:grpSpPr>
        <p:sp>
          <p:nvSpPr>
            <p:cNvPr id="333" name="Google Shape;333;p16"/>
            <p:cNvSpPr/>
            <p:nvPr/>
          </p:nvSpPr>
          <p:spPr>
            <a:xfrm rot="10800000">
              <a:off x="-476598" y="953998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7"/>
                    <a:pt x="1" y="301"/>
                  </a:cubicBezTo>
                  <a:cubicBezTo>
                    <a:pt x="1" y="467"/>
                    <a:pt x="137" y="599"/>
                    <a:pt x="302" y="599"/>
                  </a:cubicBezTo>
                  <a:cubicBezTo>
                    <a:pt x="467" y="599"/>
                    <a:pt x="600" y="467"/>
                    <a:pt x="600" y="301"/>
                  </a:cubicBezTo>
                  <a:cubicBezTo>
                    <a:pt x="600" y="137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 rot="10800000">
              <a:off x="-413230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3" y="298"/>
                  </a:lnTo>
                  <a:cubicBezTo>
                    <a:pt x="303" y="133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-413230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6" y="301"/>
                    <a:pt x="303" y="164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-413230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3" y="297"/>
                  </a:lnTo>
                  <a:cubicBezTo>
                    <a:pt x="303" y="131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-476598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7"/>
                    <a:pt x="1" y="303"/>
                  </a:cubicBezTo>
                  <a:cubicBezTo>
                    <a:pt x="1" y="468"/>
                    <a:pt x="137" y="599"/>
                    <a:pt x="302" y="599"/>
                  </a:cubicBezTo>
                  <a:cubicBezTo>
                    <a:pt x="467" y="599"/>
                    <a:pt x="600" y="468"/>
                    <a:pt x="600" y="303"/>
                  </a:cubicBezTo>
                  <a:cubicBezTo>
                    <a:pt x="600" y="137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-413230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6" y="303"/>
                    <a:pt x="303" y="170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-476598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302" y="0"/>
                  </a:moveTo>
                  <a:cubicBezTo>
                    <a:pt x="137" y="0"/>
                    <a:pt x="1" y="133"/>
                    <a:pt x="1" y="297"/>
                  </a:cubicBezTo>
                  <a:cubicBezTo>
                    <a:pt x="1" y="462"/>
                    <a:pt x="137" y="595"/>
                    <a:pt x="302" y="595"/>
                  </a:cubicBezTo>
                  <a:cubicBezTo>
                    <a:pt x="467" y="595"/>
                    <a:pt x="600" y="462"/>
                    <a:pt x="600" y="297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-413230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-413230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 rot="10800000">
              <a:off x="-413230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 rot="10800000">
              <a:off x="-476598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2" y="1"/>
                  </a:moveTo>
                  <a:cubicBezTo>
                    <a:pt x="137" y="1"/>
                    <a:pt x="1" y="133"/>
                    <a:pt x="1" y="298"/>
                  </a:cubicBezTo>
                  <a:cubicBezTo>
                    <a:pt x="1" y="464"/>
                    <a:pt x="137" y="601"/>
                    <a:pt x="302" y="601"/>
                  </a:cubicBezTo>
                  <a:cubicBezTo>
                    <a:pt x="467" y="601"/>
                    <a:pt x="600" y="464"/>
                    <a:pt x="600" y="298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10800000">
              <a:off x="-413230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3" y="303"/>
                  </a:lnTo>
                  <a:cubicBezTo>
                    <a:pt x="303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10800000">
              <a:off x="-413230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10800000">
              <a:off x="-476598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2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2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10800000">
              <a:off x="-41323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5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10800000">
              <a:off x="-41323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10800000">
              <a:off x="-476598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2" y="0"/>
                  </a:moveTo>
                  <a:cubicBezTo>
                    <a:pt x="137" y="0"/>
                    <a:pt x="1" y="133"/>
                    <a:pt x="1" y="298"/>
                  </a:cubicBezTo>
                  <a:cubicBezTo>
                    <a:pt x="1" y="463"/>
                    <a:pt x="137" y="600"/>
                    <a:pt x="302" y="600"/>
                  </a:cubicBezTo>
                  <a:cubicBezTo>
                    <a:pt x="467" y="600"/>
                    <a:pt x="600" y="463"/>
                    <a:pt x="600" y="298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10800000">
              <a:off x="-41323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10800000">
              <a:off x="-47659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 rot="10800000">
              <a:off x="-393997" y="894193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 rot="10800000">
              <a:off x="-286178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2" y="298"/>
                  </a:lnTo>
                  <a:cubicBezTo>
                    <a:pt x="302" y="133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 rot="10800000">
              <a:off x="-349546" y="953998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7"/>
                    <a:pt x="0" y="301"/>
                  </a:cubicBezTo>
                  <a:cubicBezTo>
                    <a:pt x="0" y="467"/>
                    <a:pt x="137" y="599"/>
                    <a:pt x="303" y="599"/>
                  </a:cubicBezTo>
                  <a:cubicBezTo>
                    <a:pt x="468" y="599"/>
                    <a:pt x="599" y="467"/>
                    <a:pt x="599" y="301"/>
                  </a:cubicBezTo>
                  <a:cubicBezTo>
                    <a:pt x="599" y="137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 rot="10800000">
              <a:off x="-349546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7"/>
                    <a:pt x="0" y="303"/>
                  </a:cubicBezTo>
                  <a:cubicBezTo>
                    <a:pt x="0" y="468"/>
                    <a:pt x="137" y="599"/>
                    <a:pt x="303" y="599"/>
                  </a:cubicBezTo>
                  <a:cubicBezTo>
                    <a:pt x="468" y="599"/>
                    <a:pt x="599" y="468"/>
                    <a:pt x="599" y="303"/>
                  </a:cubicBezTo>
                  <a:cubicBezTo>
                    <a:pt x="599" y="137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 rot="10800000">
              <a:off x="-393997" y="723588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298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rot="10800000">
              <a:off x="-286178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2" y="297"/>
                  </a:lnTo>
                  <a:cubicBezTo>
                    <a:pt x="302" y="131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 rot="10800000">
              <a:off x="-393997" y="868439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cubicBezTo>
                    <a:pt x="1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 rot="10800000">
              <a:off x="-286178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5" y="301"/>
                    <a:pt x="302" y="164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 rot="10800000">
              <a:off x="-349546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303" y="0"/>
                  </a:moveTo>
                  <a:cubicBezTo>
                    <a:pt x="137" y="0"/>
                    <a:pt x="0" y="133"/>
                    <a:pt x="0" y="297"/>
                  </a:cubicBezTo>
                  <a:cubicBezTo>
                    <a:pt x="0" y="462"/>
                    <a:pt x="137" y="595"/>
                    <a:pt x="303" y="595"/>
                  </a:cubicBezTo>
                  <a:cubicBezTo>
                    <a:pt x="468" y="595"/>
                    <a:pt x="599" y="462"/>
                    <a:pt x="599" y="297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rot="10800000">
              <a:off x="-286178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3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 rot="10800000">
              <a:off x="-393997" y="69774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cubicBezTo>
                    <a:pt x="1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 rot="10800000">
              <a:off x="-286178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5" y="303"/>
                    <a:pt x="302" y="170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 rot="10800000">
              <a:off x="-393997" y="55246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298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 rot="10800000">
              <a:off x="-393997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 rot="10800000">
              <a:off x="-286178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 rot="10800000">
              <a:off x="-393997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 rot="10800000">
              <a:off x="-349546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3" y="1"/>
                  </a:moveTo>
                  <a:cubicBezTo>
                    <a:pt x="137" y="1"/>
                    <a:pt x="0" y="133"/>
                    <a:pt x="0" y="298"/>
                  </a:cubicBezTo>
                  <a:cubicBezTo>
                    <a:pt x="0" y="464"/>
                    <a:pt x="137" y="601"/>
                    <a:pt x="303" y="601"/>
                  </a:cubicBezTo>
                  <a:cubicBezTo>
                    <a:pt x="468" y="601"/>
                    <a:pt x="599" y="464"/>
                    <a:pt x="599" y="298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rot="10800000">
              <a:off x="-286178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6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 rot="10800000">
              <a:off x="-286178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2" y="303"/>
                  </a:lnTo>
                  <a:cubicBezTo>
                    <a:pt x="302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 rot="10800000">
              <a:off x="-286178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 rot="10800000">
              <a:off x="-349546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2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 rot="10800000">
              <a:off x="-393997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 rot="10800000">
              <a:off x="-393997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rot="10800000">
              <a:off x="-393997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 rot="10800000">
              <a:off x="-393997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 rot="10800000">
              <a:off x="-286178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 rot="10800000">
              <a:off x="-286178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 rot="10800000">
              <a:off x="-34954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3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3" y="600"/>
                  </a:cubicBezTo>
                  <a:cubicBezTo>
                    <a:pt x="468" y="600"/>
                    <a:pt x="599" y="463"/>
                    <a:pt x="599" y="298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 rot="10800000">
              <a:off x="-34954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 rot="10800000">
              <a:off x="-393997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 rot="10800000">
              <a:off x="-28617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 rot="10800000">
              <a:off x="-222493" y="953999"/>
              <a:ext cx="37002" cy="37646"/>
            </a:xfrm>
            <a:custGeom>
              <a:rect b="b" l="l" r="r" t="t"/>
              <a:pathLst>
                <a:path extrusionOk="0" h="440" w="581">
                  <a:moveTo>
                    <a:pt x="538" y="1"/>
                  </a:moveTo>
                  <a:cubicBezTo>
                    <a:pt x="359" y="77"/>
                    <a:pt x="180" y="153"/>
                    <a:pt x="0" y="237"/>
                  </a:cubicBezTo>
                  <a:cubicBezTo>
                    <a:pt x="43" y="355"/>
                    <a:pt x="152" y="440"/>
                    <a:pt x="283" y="440"/>
                  </a:cubicBezTo>
                  <a:cubicBezTo>
                    <a:pt x="448" y="440"/>
                    <a:pt x="581" y="308"/>
                    <a:pt x="581" y="142"/>
                  </a:cubicBezTo>
                  <a:cubicBezTo>
                    <a:pt x="581" y="91"/>
                    <a:pt x="562" y="44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 rot="10800000">
              <a:off x="-266945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7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7" y="29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 rot="10800000">
              <a:off x="-158807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lnTo>
                    <a:pt x="297" y="298"/>
                  </a:lnTo>
                  <a:cubicBezTo>
                    <a:pt x="297" y="133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 rot="10800000">
              <a:off x="-158807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cubicBezTo>
                    <a:pt x="166" y="301"/>
                    <a:pt x="297" y="164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rot="10800000">
              <a:off x="-158807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lnTo>
                    <a:pt x="297" y="297"/>
                  </a:lnTo>
                  <a:cubicBezTo>
                    <a:pt x="297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 rot="10800000">
              <a:off x="-222493" y="78330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7"/>
                    <a:pt x="0" y="303"/>
                  </a:cubicBezTo>
                  <a:cubicBezTo>
                    <a:pt x="0" y="468"/>
                    <a:pt x="131" y="599"/>
                    <a:pt x="301" y="599"/>
                  </a:cubicBezTo>
                  <a:cubicBezTo>
                    <a:pt x="466" y="599"/>
                    <a:pt x="599" y="468"/>
                    <a:pt x="599" y="303"/>
                  </a:cubicBezTo>
                  <a:cubicBezTo>
                    <a:pt x="599" y="137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 rot="10800000">
              <a:off x="-266945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cubicBezTo>
                    <a:pt x="1" y="164"/>
                    <a:pt x="133" y="301"/>
                    <a:pt x="297" y="301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 rot="10800000">
              <a:off x="-266945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7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7" y="297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 rot="10800000">
              <a:off x="-222493" y="612617"/>
              <a:ext cx="38149" cy="50908"/>
            </a:xfrm>
            <a:custGeom>
              <a:rect b="b" l="l" r="r" t="t"/>
              <a:pathLst>
                <a:path extrusionOk="0" h="595" w="599">
                  <a:moveTo>
                    <a:pt x="301" y="0"/>
                  </a:moveTo>
                  <a:cubicBezTo>
                    <a:pt x="131" y="0"/>
                    <a:pt x="0" y="133"/>
                    <a:pt x="0" y="297"/>
                  </a:cubicBezTo>
                  <a:cubicBezTo>
                    <a:pt x="0" y="462"/>
                    <a:pt x="131" y="595"/>
                    <a:pt x="301" y="595"/>
                  </a:cubicBezTo>
                  <a:cubicBezTo>
                    <a:pt x="466" y="595"/>
                    <a:pt x="599" y="462"/>
                    <a:pt x="599" y="297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 rot="10800000">
              <a:off x="-266945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cubicBezTo>
                    <a:pt x="1" y="170"/>
                    <a:pt x="133" y="303"/>
                    <a:pt x="297" y="303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 rot="10800000">
              <a:off x="-158807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0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 rot="10800000">
              <a:off x="-158807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 rot="10800000">
              <a:off x="-266945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7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7" y="302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 rot="10800000">
              <a:off x="-222493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1"/>
                  </a:moveTo>
                  <a:cubicBezTo>
                    <a:pt x="131" y="1"/>
                    <a:pt x="0" y="133"/>
                    <a:pt x="0" y="298"/>
                  </a:cubicBezTo>
                  <a:cubicBezTo>
                    <a:pt x="0" y="464"/>
                    <a:pt x="131" y="601"/>
                    <a:pt x="301" y="601"/>
                  </a:cubicBezTo>
                  <a:cubicBezTo>
                    <a:pt x="466" y="601"/>
                    <a:pt x="599" y="464"/>
                    <a:pt x="599" y="298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 rot="10800000">
              <a:off x="-158807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 rot="10800000">
              <a:off x="-158807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1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 rot="10800000">
              <a:off x="-266945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7" y="302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 rot="10800000">
              <a:off x="-266945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6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 rot="10800000">
              <a:off x="-266945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7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7" y="30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 rot="10800000">
              <a:off x="-158807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 rot="10800000">
              <a:off x="-158807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 rot="10800000">
              <a:off x="-266945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 rot="10800000">
              <a:off x="-222493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301" y="0"/>
                  </a:moveTo>
                  <a:cubicBezTo>
                    <a:pt x="131" y="0"/>
                    <a:pt x="0" y="132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2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 rot="10800000">
              <a:off x="-266945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rot="10800000">
              <a:off x="-158807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rot="10800000">
              <a:off x="-26694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rot="10800000">
              <a:off x="-158807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-222493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0"/>
                  </a:moveTo>
                  <a:cubicBezTo>
                    <a:pt x="131" y="0"/>
                    <a:pt x="0" y="133"/>
                    <a:pt x="0" y="298"/>
                  </a:cubicBezTo>
                  <a:cubicBezTo>
                    <a:pt x="0" y="463"/>
                    <a:pt x="131" y="600"/>
                    <a:pt x="301" y="600"/>
                  </a:cubicBezTo>
                  <a:cubicBezTo>
                    <a:pt x="466" y="600"/>
                    <a:pt x="599" y="463"/>
                    <a:pt x="599" y="298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rot="10800000">
              <a:off x="-222493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3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rot="10800000">
              <a:off x="-26694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rot="10800000">
              <a:off x="-158807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rot="10800000">
              <a:off x="-139892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 rot="10800000">
              <a:off x="-95441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7"/>
                    <a:pt x="1" y="303"/>
                  </a:cubicBezTo>
                  <a:cubicBezTo>
                    <a:pt x="1" y="468"/>
                    <a:pt x="133" y="599"/>
                    <a:pt x="298" y="599"/>
                  </a:cubicBezTo>
                  <a:cubicBezTo>
                    <a:pt x="468" y="599"/>
                    <a:pt x="600" y="468"/>
                    <a:pt x="600" y="303"/>
                  </a:cubicBezTo>
                  <a:cubicBezTo>
                    <a:pt x="600" y="137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-139892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cubicBezTo>
                    <a:pt x="0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rot="10800000">
              <a:off x="-31818" y="723588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lnTo>
                    <a:pt x="298" y="297"/>
                  </a:lnTo>
                  <a:cubicBezTo>
                    <a:pt x="298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rot="10800000">
              <a:off x="-139892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8" y="0"/>
                  </a:moveTo>
                  <a:cubicBezTo>
                    <a:pt x="133" y="0"/>
                    <a:pt x="0" y="131"/>
                    <a:pt x="0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139892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0" y="1"/>
                  </a:moveTo>
                  <a:cubicBezTo>
                    <a:pt x="0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-31818" y="69774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8" y="170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31818" y="55246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0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-95441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298" y="0"/>
                  </a:moveTo>
                  <a:cubicBezTo>
                    <a:pt x="133" y="0"/>
                    <a:pt x="1" y="133"/>
                    <a:pt x="1" y="297"/>
                  </a:cubicBezTo>
                  <a:cubicBezTo>
                    <a:pt x="1" y="462"/>
                    <a:pt x="133" y="595"/>
                    <a:pt x="298" y="595"/>
                  </a:cubicBezTo>
                  <a:cubicBezTo>
                    <a:pt x="468" y="595"/>
                    <a:pt x="600" y="462"/>
                    <a:pt x="600" y="297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-139892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8" y="0"/>
                  </a:moveTo>
                  <a:cubicBezTo>
                    <a:pt x="133" y="0"/>
                    <a:pt x="0" y="133"/>
                    <a:pt x="0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-139892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1"/>
                  </a:moveTo>
                  <a:cubicBezTo>
                    <a:pt x="133" y="1"/>
                    <a:pt x="0" y="136"/>
                    <a:pt x="0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-139892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-31818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-95441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cubicBezTo>
                    <a:pt x="1" y="464"/>
                    <a:pt x="133" y="601"/>
                    <a:pt x="298" y="601"/>
                  </a:cubicBezTo>
                  <a:cubicBezTo>
                    <a:pt x="468" y="601"/>
                    <a:pt x="600" y="464"/>
                    <a:pt x="600" y="298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-31818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-1398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8" y="1"/>
                  </a:moveTo>
                  <a:cubicBezTo>
                    <a:pt x="133" y="1"/>
                    <a:pt x="0" y="138"/>
                    <a:pt x="0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-31818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-139892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0" y="1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-95441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2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-31818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-31818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-1398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-31818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-95441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8" y="600"/>
                    <a:pt x="600" y="463"/>
                    <a:pt x="600" y="298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-1398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3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-31818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-95441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-1398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-12840" y="723588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302" y="0"/>
                  </a:moveTo>
                  <a:cubicBezTo>
                    <a:pt x="137" y="0"/>
                    <a:pt x="0" y="131"/>
                    <a:pt x="0" y="297"/>
                  </a:cubicBezTo>
                  <a:lnTo>
                    <a:pt x="302" y="29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95299" y="723588"/>
              <a:ext cx="637" cy="428"/>
            </a:xfrm>
            <a:custGeom>
              <a:rect b="b" l="l" r="r" t="t"/>
              <a:pathLst>
                <a:path extrusionOk="0" h="5" w="10">
                  <a:moveTo>
                    <a:pt x="10" y="0"/>
                  </a:moveTo>
                  <a:cubicBezTo>
                    <a:pt x="5" y="0"/>
                    <a:pt x="5" y="5"/>
                    <a:pt x="1" y="5"/>
                  </a:cubicBezTo>
                  <a:lnTo>
                    <a:pt x="10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1548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297" y="0"/>
                  </a:moveTo>
                  <a:cubicBezTo>
                    <a:pt x="132" y="0"/>
                    <a:pt x="1" y="133"/>
                    <a:pt x="1" y="297"/>
                  </a:cubicBezTo>
                  <a:cubicBezTo>
                    <a:pt x="1" y="462"/>
                    <a:pt x="132" y="595"/>
                    <a:pt x="297" y="595"/>
                  </a:cubicBezTo>
                  <a:cubicBezTo>
                    <a:pt x="462" y="595"/>
                    <a:pt x="599" y="462"/>
                    <a:pt x="599" y="297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-12840" y="55246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-12840" y="69774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0" y="1"/>
                  </a:moveTo>
                  <a:cubicBezTo>
                    <a:pt x="0" y="170"/>
                    <a:pt x="137" y="303"/>
                    <a:pt x="302" y="303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95298" y="69774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288" y="1"/>
                  </a:moveTo>
                  <a:cubicBezTo>
                    <a:pt x="189" y="81"/>
                    <a:pt x="94" y="166"/>
                    <a:pt x="0" y="246"/>
                  </a:cubicBezTo>
                  <a:lnTo>
                    <a:pt x="0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95298" y="55246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0" y="0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-12840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 rot="10800000">
              <a:off x="-12840" y="527143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 rot="10800000">
              <a:off x="95298" y="527143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 rot="10800000">
              <a:off x="95298" y="381864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1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 rot="10800000">
              <a:off x="31548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1"/>
                  </a:moveTo>
                  <a:cubicBezTo>
                    <a:pt x="132" y="1"/>
                    <a:pt x="1" y="133"/>
                    <a:pt x="1" y="298"/>
                  </a:cubicBezTo>
                  <a:cubicBezTo>
                    <a:pt x="1" y="464"/>
                    <a:pt x="132" y="601"/>
                    <a:pt x="297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 rot="10800000">
              <a:off x="31548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7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 rot="10800000">
              <a:off x="95298" y="211087"/>
              <a:ext cx="18915" cy="26010"/>
            </a:xfrm>
            <a:custGeom>
              <a:rect b="b" l="l" r="r" t="t"/>
              <a:pathLst>
                <a:path extrusionOk="0" h="304" w="297">
                  <a:moveTo>
                    <a:pt x="0" y="1"/>
                  </a:moveTo>
                  <a:lnTo>
                    <a:pt x="0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 rot="10800000">
              <a:off x="-12840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 rot="10800000">
              <a:off x="95298" y="356367"/>
              <a:ext cx="18915" cy="25582"/>
            </a:xfrm>
            <a:custGeom>
              <a:rect b="b" l="l" r="r" t="t"/>
              <a:pathLst>
                <a:path extrusionOk="0" h="299" w="297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 rot="10800000">
              <a:off x="-12840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 rot="10800000">
              <a:off x="95298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 rot="10800000">
              <a:off x="-12840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 rot="10800000">
              <a:off x="-1284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 rot="10800000">
              <a:off x="95298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 rot="10800000">
              <a:off x="31548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 rot="10800000">
              <a:off x="3154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 rot="10800000">
              <a:off x="-1284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 rot="10800000">
              <a:off x="95298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 rot="10800000">
              <a:off x="222287" y="552469"/>
              <a:ext cx="19043" cy="17026"/>
            </a:xfrm>
            <a:custGeom>
              <a:rect b="b" l="l" r="r" t="t"/>
              <a:pathLst>
                <a:path extrusionOk="0" h="199" w="299">
                  <a:moveTo>
                    <a:pt x="223" y="0"/>
                  </a:moveTo>
                  <a:cubicBezTo>
                    <a:pt x="148" y="62"/>
                    <a:pt x="72" y="127"/>
                    <a:pt x="1" y="194"/>
                  </a:cubicBezTo>
                  <a:lnTo>
                    <a:pt x="1" y="198"/>
                  </a:lnTo>
                  <a:lnTo>
                    <a:pt x="299" y="198"/>
                  </a:lnTo>
                  <a:cubicBezTo>
                    <a:pt x="299" y="118"/>
                    <a:pt x="270" y="52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 rot="10800000">
              <a:off x="158665" y="612617"/>
              <a:ext cx="29169" cy="36363"/>
            </a:xfrm>
            <a:custGeom>
              <a:rect b="b" l="l" r="r" t="t"/>
              <a:pathLst>
                <a:path extrusionOk="0" h="425" w="458">
                  <a:moveTo>
                    <a:pt x="425" y="0"/>
                  </a:moveTo>
                  <a:cubicBezTo>
                    <a:pt x="284" y="122"/>
                    <a:pt x="142" y="250"/>
                    <a:pt x="1" y="377"/>
                  </a:cubicBezTo>
                  <a:cubicBezTo>
                    <a:pt x="48" y="405"/>
                    <a:pt x="100" y="425"/>
                    <a:pt x="157" y="425"/>
                  </a:cubicBezTo>
                  <a:cubicBezTo>
                    <a:pt x="321" y="425"/>
                    <a:pt x="458" y="292"/>
                    <a:pt x="458" y="127"/>
                  </a:cubicBezTo>
                  <a:cubicBezTo>
                    <a:pt x="458" y="81"/>
                    <a:pt x="444" y="38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 rot="10800000">
              <a:off x="114149" y="697749"/>
              <a:ext cx="3694" cy="4877"/>
            </a:xfrm>
            <a:custGeom>
              <a:rect b="b" l="l" r="r" t="t"/>
              <a:pathLst>
                <a:path extrusionOk="0" h="57" w="58">
                  <a:moveTo>
                    <a:pt x="57" y="0"/>
                  </a:moveTo>
                  <a:cubicBezTo>
                    <a:pt x="38" y="14"/>
                    <a:pt x="20" y="28"/>
                    <a:pt x="1" y="47"/>
                  </a:cubicBezTo>
                  <a:cubicBezTo>
                    <a:pt x="20" y="47"/>
                    <a:pt x="38" y="57"/>
                    <a:pt x="57" y="57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 rot="10800000">
              <a:off x="114149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 rot="10800000">
              <a:off x="114149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 rot="10800000">
              <a:off x="222287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 rot="10800000">
              <a:off x="114149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 rot="10800000">
              <a:off x="158664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cubicBezTo>
                    <a:pt x="0" y="464"/>
                    <a:pt x="133" y="601"/>
                    <a:pt x="298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 rot="10800000">
              <a:off x="222287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9" y="302"/>
                  </a:lnTo>
                  <a:cubicBezTo>
                    <a:pt x="299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 rot="10800000">
              <a:off x="222287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9" y="303"/>
                  </a:lnTo>
                  <a:cubicBezTo>
                    <a:pt x="299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 rot="10800000">
              <a:off x="114149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 rot="10800000">
              <a:off x="114149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 rot="10800000">
              <a:off x="222287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 rot="10800000">
              <a:off x="158664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298" y="0"/>
                  </a:moveTo>
                  <a:cubicBezTo>
                    <a:pt x="133" y="0"/>
                    <a:pt x="0" y="132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 rot="10800000">
              <a:off x="222287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 rot="10800000">
              <a:off x="158664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 rot="10800000">
              <a:off x="222287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9" y="301"/>
                  </a:lnTo>
                  <a:cubicBezTo>
                    <a:pt x="299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 rot="10800000">
              <a:off x="114149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 rot="10800000">
              <a:off x="114149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 rot="10800000">
              <a:off x="222287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 rot="10800000">
              <a:off x="158664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 rot="10800000">
              <a:off x="114149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 rot="10800000">
              <a:off x="241266" y="552469"/>
              <a:ext cx="64" cy="513"/>
            </a:xfrm>
            <a:custGeom>
              <a:rect b="b" l="l" r="r" t="t"/>
              <a:pathLst>
                <a:path extrusionOk="0" h="6" w="1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 rot="10800000">
              <a:off x="349339" y="381864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33" y="1"/>
                  </a:moveTo>
                  <a:cubicBezTo>
                    <a:pt x="24" y="10"/>
                    <a:pt x="10" y="20"/>
                    <a:pt x="1" y="29"/>
                  </a:cubicBezTo>
                  <a:lnTo>
                    <a:pt x="1" y="293"/>
                  </a:lnTo>
                  <a:lnTo>
                    <a:pt x="297" y="293"/>
                  </a:lnTo>
                  <a:cubicBezTo>
                    <a:pt x="297" y="138"/>
                    <a:pt x="184" y="20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 rot="10800000">
              <a:off x="285653" y="441498"/>
              <a:ext cx="36748" cy="47315"/>
            </a:xfrm>
            <a:custGeom>
              <a:rect b="b" l="l" r="r" t="t"/>
              <a:pathLst>
                <a:path extrusionOk="0" h="553" w="577">
                  <a:moveTo>
                    <a:pt x="431" y="0"/>
                  </a:moveTo>
                  <a:cubicBezTo>
                    <a:pt x="289" y="122"/>
                    <a:pt x="148" y="250"/>
                    <a:pt x="1" y="373"/>
                  </a:cubicBezTo>
                  <a:cubicBezTo>
                    <a:pt x="48" y="477"/>
                    <a:pt x="152" y="553"/>
                    <a:pt x="275" y="553"/>
                  </a:cubicBezTo>
                  <a:cubicBezTo>
                    <a:pt x="440" y="553"/>
                    <a:pt x="577" y="416"/>
                    <a:pt x="577" y="250"/>
                  </a:cubicBezTo>
                  <a:cubicBezTo>
                    <a:pt x="577" y="142"/>
                    <a:pt x="516" y="52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 rot="10800000">
              <a:off x="241265" y="527143"/>
              <a:ext cx="14075" cy="25411"/>
            </a:xfrm>
            <a:custGeom>
              <a:rect b="b" l="l" r="r" t="t"/>
              <a:pathLst>
                <a:path extrusionOk="0" h="297" w="221">
                  <a:moveTo>
                    <a:pt x="221" y="0"/>
                  </a:moveTo>
                  <a:cubicBezTo>
                    <a:pt x="146" y="62"/>
                    <a:pt x="70" y="127"/>
                    <a:pt x="0" y="194"/>
                  </a:cubicBezTo>
                  <a:cubicBezTo>
                    <a:pt x="51" y="255"/>
                    <a:pt x="131" y="297"/>
                    <a:pt x="221" y="297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 rot="10800000">
              <a:off x="241265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8" y="1"/>
                    <a:pt x="1" y="136"/>
                    <a:pt x="1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 rot="10800000">
              <a:off x="349339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 rot="10800000">
              <a:off x="241265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8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 rot="10800000">
              <a:off x="34933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 rot="10800000">
              <a:off x="285653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2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 rot="10800000">
              <a:off x="241265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1" y="1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 rot="10800000">
              <a:off x="241265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 rot="10800000">
              <a:off x="34933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 rot="10800000">
              <a:off x="285653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 rot="10800000">
              <a:off x="241265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8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 rot="10800000">
              <a:off x="34933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 rot="10800000">
              <a:off x="285653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 rot="10800000">
              <a:off x="34933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 rot="10800000">
              <a:off x="241265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 rot="10800000">
              <a:off x="368254" y="381864"/>
              <a:ext cx="19297" cy="22673"/>
            </a:xfrm>
            <a:custGeom>
              <a:rect b="b" l="l" r="r" t="t"/>
              <a:pathLst>
                <a:path extrusionOk="0" h="265" w="303">
                  <a:moveTo>
                    <a:pt x="303" y="1"/>
                  </a:moveTo>
                  <a:cubicBezTo>
                    <a:pt x="203" y="81"/>
                    <a:pt x="105" y="166"/>
                    <a:pt x="5" y="247"/>
                  </a:cubicBezTo>
                  <a:cubicBezTo>
                    <a:pt x="5" y="251"/>
                    <a:pt x="0" y="256"/>
                    <a:pt x="0" y="265"/>
                  </a:cubicBezTo>
                  <a:lnTo>
                    <a:pt x="303" y="2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 rot="10800000">
              <a:off x="412706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 rot="10800000">
              <a:off x="4763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 rot="10800000">
              <a:off x="368254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 rot="10800000">
              <a:off x="368254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 rot="10800000">
              <a:off x="41270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 rot="10800000">
              <a:off x="4763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 rot="10800000">
              <a:off x="368254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 rot="10800000">
              <a:off x="4763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 rot="10800000">
              <a:off x="368254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 rot="10800000">
              <a:off x="368254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 rot="10800000">
              <a:off x="41270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 rot="10800000">
              <a:off x="4763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 rot="10800000">
              <a:off x="495306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 rot="10800000">
              <a:off x="603444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1" y="0"/>
                  </a:moveTo>
                  <a:lnTo>
                    <a:pt x="1" y="301"/>
                  </a:lnTo>
                  <a:lnTo>
                    <a:pt x="302" y="301"/>
                  </a:lnTo>
                  <a:cubicBezTo>
                    <a:pt x="302" y="136"/>
                    <a:pt x="17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 rot="10800000">
              <a:off x="495306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 rot="10800000">
              <a:off x="495306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 rot="10800000">
              <a:off x="539694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0" y="133"/>
                    <a:pt x="0" y="298"/>
                  </a:cubicBezTo>
                  <a:cubicBezTo>
                    <a:pt x="0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 rot="10800000">
              <a:off x="495306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 rot="10800000">
              <a:off x="603444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70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 rot="10800000">
              <a:off x="539694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0" y="133"/>
                    <a:pt x="0" y="297"/>
                  </a:cubicBezTo>
                  <a:cubicBezTo>
                    <a:pt x="0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 rot="10800000">
              <a:off x="667065" y="100117"/>
              <a:ext cx="37639" cy="40470"/>
            </a:xfrm>
            <a:custGeom>
              <a:rect b="b" l="l" r="r" t="t"/>
              <a:pathLst>
                <a:path extrusionOk="0" h="473" w="591">
                  <a:moveTo>
                    <a:pt x="534" y="0"/>
                  </a:moveTo>
                  <a:cubicBezTo>
                    <a:pt x="359" y="76"/>
                    <a:pt x="181" y="142"/>
                    <a:pt x="1" y="207"/>
                  </a:cubicBezTo>
                  <a:cubicBezTo>
                    <a:pt x="20" y="353"/>
                    <a:pt x="142" y="472"/>
                    <a:pt x="294" y="472"/>
                  </a:cubicBezTo>
                  <a:cubicBezTo>
                    <a:pt x="458" y="472"/>
                    <a:pt x="590" y="335"/>
                    <a:pt x="590" y="170"/>
                  </a:cubicBezTo>
                  <a:cubicBezTo>
                    <a:pt x="590" y="104"/>
                    <a:pt x="566" y="48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0800000">
              <a:off x="730433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0800000">
              <a:off x="622613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9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9" y="30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 rot="10800000">
              <a:off x="730433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 rot="10800000">
              <a:off x="667065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 rot="10800000">
              <a:off x="622613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9" y="298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 rot="10800000">
              <a:off x="74966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 rot="10800000">
              <a:off x="857549" y="40482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9" y="1"/>
                  </a:moveTo>
                  <a:cubicBezTo>
                    <a:pt x="15" y="1"/>
                    <a:pt x="5" y="1"/>
                    <a:pt x="1" y="5"/>
                  </a:cubicBezTo>
                  <a:lnTo>
                    <a:pt x="1" y="297"/>
                  </a:lnTo>
                  <a:lnTo>
                    <a:pt x="302" y="297"/>
                  </a:lnTo>
                  <a:cubicBezTo>
                    <a:pt x="302" y="138"/>
                    <a:pt x="175" y="10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857549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4966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 rot="10800000">
              <a:off x="79411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 rot="10800000">
              <a:off x="876718" y="40482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298" y="0"/>
                  </a:moveTo>
                  <a:cubicBezTo>
                    <a:pt x="270" y="0"/>
                    <a:pt x="237" y="9"/>
                    <a:pt x="203" y="9"/>
                  </a:cubicBezTo>
                  <a:cubicBezTo>
                    <a:pt x="85" y="52"/>
                    <a:pt x="0" y="161"/>
                    <a:pt x="0" y="292"/>
                  </a:cubicBezTo>
                  <a:lnTo>
                    <a:pt x="298" y="2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 rot="10800000">
              <a:off x="984538" y="40482"/>
              <a:ext cx="19297" cy="16171"/>
            </a:xfrm>
            <a:custGeom>
              <a:rect b="b" l="l" r="r" t="t"/>
              <a:pathLst>
                <a:path extrusionOk="0" h="189" w="303">
                  <a:moveTo>
                    <a:pt x="1" y="0"/>
                  </a:moveTo>
                  <a:lnTo>
                    <a:pt x="1" y="188"/>
                  </a:lnTo>
                  <a:lnTo>
                    <a:pt x="303" y="188"/>
                  </a:lnTo>
                  <a:cubicBezTo>
                    <a:pt x="303" y="114"/>
                    <a:pt x="274" y="51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 rot="10800000">
              <a:off x="921170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8" y="1"/>
                    <a:pt x="1" y="133"/>
                    <a:pt x="1" y="297"/>
                  </a:cubicBezTo>
                  <a:cubicBezTo>
                    <a:pt x="1" y="462"/>
                    <a:pt x="138" y="599"/>
                    <a:pt x="303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 rot="10800000">
              <a:off x="876718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 rot="10800000">
              <a:off x="98453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 rot="10800000">
              <a:off x="1003771" y="40482"/>
              <a:ext cx="18915" cy="16684"/>
            </a:xfrm>
            <a:custGeom>
              <a:rect b="b" l="l" r="r" t="t"/>
              <a:pathLst>
                <a:path extrusionOk="0" h="195" w="297">
                  <a:moveTo>
                    <a:pt x="75" y="1"/>
                  </a:moveTo>
                  <a:cubicBezTo>
                    <a:pt x="28" y="53"/>
                    <a:pt x="0" y="120"/>
                    <a:pt x="0" y="194"/>
                  </a:cubicBezTo>
                  <a:lnTo>
                    <a:pt x="297" y="194"/>
                  </a:lnTo>
                  <a:lnTo>
                    <a:pt x="297" y="6"/>
                  </a:lnTo>
                  <a:cubicBezTo>
                    <a:pt x="222" y="6"/>
                    <a:pt x="151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 rot="10800000">
              <a:off x="111159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 rot="10800000">
              <a:off x="1048159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3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 rot="10800000">
              <a:off x="1003771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1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 rot="10800000">
              <a:off x="111159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rot="10800000">
              <a:off x="1130760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rot="10800000">
              <a:off x="1238579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1" y="0"/>
                  </a:moveTo>
                  <a:lnTo>
                    <a:pt x="1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rot="10800000">
              <a:off x="1175275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rot="10800000">
              <a:off x="1130760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rot="10800000">
              <a:off x="1238579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rot="10800000">
              <a:off x="1365950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rot="10800000">
              <a:off x="1257876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297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rot="10800000">
              <a:off x="1306531" y="100117"/>
              <a:ext cx="33054" cy="20363"/>
            </a:xfrm>
            <a:custGeom>
              <a:rect b="b" l="l" r="r" t="t"/>
              <a:pathLst>
                <a:path extrusionOk="0" h="238" w="519">
                  <a:moveTo>
                    <a:pt x="1" y="1"/>
                  </a:moveTo>
                  <a:lnTo>
                    <a:pt x="1" y="1"/>
                  </a:lnTo>
                  <a:cubicBezTo>
                    <a:pt x="29" y="133"/>
                    <a:pt x="142" y="237"/>
                    <a:pt x="288" y="237"/>
                  </a:cubicBezTo>
                  <a:cubicBezTo>
                    <a:pt x="382" y="237"/>
                    <a:pt x="462" y="190"/>
                    <a:pt x="519" y="118"/>
                  </a:cubicBezTo>
                  <a:cubicBezTo>
                    <a:pt x="345" y="81"/>
                    <a:pt x="170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rot="10800000">
              <a:off x="1302264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303" y="599"/>
                  </a:cubicBezTo>
                  <a:cubicBezTo>
                    <a:pt x="468" y="599"/>
                    <a:pt x="601" y="462"/>
                    <a:pt x="601" y="297"/>
                  </a:cubicBezTo>
                  <a:cubicBezTo>
                    <a:pt x="601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rot="10800000">
              <a:off x="1257876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rot="10800000">
              <a:off x="1365950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rot="10800000">
              <a:off x="138486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rot="10800000">
              <a:off x="1492939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rot="10800000">
              <a:off x="142931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rot="10800000">
              <a:off x="1492939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rot="10800000">
              <a:off x="138486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2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rot="10800000">
              <a:off x="142931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10800000">
              <a:off x="1620055" y="211088"/>
              <a:ext cx="18915" cy="7358"/>
            </a:xfrm>
            <a:custGeom>
              <a:rect b="b" l="l" r="r" t="t"/>
              <a:pathLst>
                <a:path extrusionOk="0" h="86" w="297">
                  <a:moveTo>
                    <a:pt x="0" y="0"/>
                  </a:moveTo>
                  <a:lnTo>
                    <a:pt x="0" y="85"/>
                  </a:lnTo>
                  <a:lnTo>
                    <a:pt x="297" y="85"/>
                  </a:lnTo>
                  <a:lnTo>
                    <a:pt x="297" y="70"/>
                  </a:lnTo>
                  <a:cubicBezTo>
                    <a:pt x="198" y="47"/>
                    <a:pt x="9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10800000">
              <a:off x="1511917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10800000">
              <a:off x="1620055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rot="10800000">
              <a:off x="1556305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rot="10800000">
              <a:off x="1620055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rot="10800000">
              <a:off x="1620055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rot="10800000">
              <a:off x="1556305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 rot="10800000">
              <a:off x="1511917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 rot="10800000">
              <a:off x="1638906" y="211088"/>
              <a:ext cx="19361" cy="12235"/>
            </a:xfrm>
            <a:custGeom>
              <a:rect b="b" l="l" r="r" t="t"/>
              <a:pathLst>
                <a:path extrusionOk="0" h="143" w="304">
                  <a:moveTo>
                    <a:pt x="44" y="1"/>
                  </a:moveTo>
                  <a:cubicBezTo>
                    <a:pt x="20" y="42"/>
                    <a:pt x="1" y="90"/>
                    <a:pt x="1" y="142"/>
                  </a:cubicBezTo>
                  <a:lnTo>
                    <a:pt x="303" y="142"/>
                  </a:lnTo>
                  <a:lnTo>
                    <a:pt x="303" y="57"/>
                  </a:lnTo>
                  <a:cubicBezTo>
                    <a:pt x="214" y="38"/>
                    <a:pt x="129" y="19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10800000">
              <a:off x="1747044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 rot="10800000">
              <a:off x="1747044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 rot="10800000">
              <a:off x="1747044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 rot="10800000">
              <a:off x="1638906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303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1638906" y="185762"/>
              <a:ext cx="19361" cy="25411"/>
            </a:xfrm>
            <a:custGeom>
              <a:rect b="b" l="l" r="r" t="t"/>
              <a:pathLst>
                <a:path extrusionOk="0" h="297" w="304">
                  <a:moveTo>
                    <a:pt x="1" y="0"/>
                  </a:moveTo>
                  <a:cubicBezTo>
                    <a:pt x="1" y="165"/>
                    <a:pt x="138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1683421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1747044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1638906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cubicBezTo>
                    <a:pt x="1" y="166"/>
                    <a:pt x="138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683421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874096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1766022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87409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766022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766022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810410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4" y="600"/>
                    <a:pt x="601" y="463"/>
                    <a:pt x="601" y="298"/>
                  </a:cubicBezTo>
                  <a:cubicBezTo>
                    <a:pt x="601" y="133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874096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766022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87409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810410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4" y="599"/>
                    <a:pt x="601" y="462"/>
                    <a:pt x="601" y="297"/>
                  </a:cubicBezTo>
                  <a:cubicBezTo>
                    <a:pt x="601" y="133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200114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1940774" y="270894"/>
              <a:ext cx="32799" cy="14631"/>
            </a:xfrm>
            <a:custGeom>
              <a:rect b="b" l="l" r="r" t="t"/>
              <a:pathLst>
                <a:path extrusionOk="0" h="171" w="515">
                  <a:moveTo>
                    <a:pt x="0" y="1"/>
                  </a:moveTo>
                  <a:cubicBezTo>
                    <a:pt x="48" y="101"/>
                    <a:pt x="146" y="171"/>
                    <a:pt x="264" y="171"/>
                  </a:cubicBezTo>
                  <a:cubicBezTo>
                    <a:pt x="373" y="171"/>
                    <a:pt x="462" y="110"/>
                    <a:pt x="514" y="25"/>
                  </a:cubicBezTo>
                  <a:cubicBezTo>
                    <a:pt x="344" y="16"/>
                    <a:pt x="170" y="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1893011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rot="10800000">
              <a:off x="200114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rot="10800000">
              <a:off x="1937463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1893011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200114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1893011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200114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1937463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1893011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2067509" y="270894"/>
              <a:ext cx="30697" cy="12920"/>
            </a:xfrm>
            <a:custGeom>
              <a:rect b="b" l="l" r="r" t="t"/>
              <a:pathLst>
                <a:path extrusionOk="0" h="151" w="482">
                  <a:moveTo>
                    <a:pt x="481" y="0"/>
                  </a:moveTo>
                  <a:cubicBezTo>
                    <a:pt x="321" y="9"/>
                    <a:pt x="161" y="24"/>
                    <a:pt x="0" y="38"/>
                  </a:cubicBezTo>
                  <a:cubicBezTo>
                    <a:pt x="52" y="103"/>
                    <a:pt x="133" y="151"/>
                    <a:pt x="227" y="151"/>
                  </a:cubicBezTo>
                  <a:cubicBezTo>
                    <a:pt x="335" y="151"/>
                    <a:pt x="429" y="85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2128201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0" y="1"/>
                  </a:moveTo>
                  <a:lnTo>
                    <a:pt x="0" y="303"/>
                  </a:lnTo>
                  <a:lnTo>
                    <a:pt x="301" y="303"/>
                  </a:lnTo>
                  <a:cubicBezTo>
                    <a:pt x="301" y="138"/>
                    <a:pt x="17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2020063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6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2128201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lnTo>
                    <a:pt x="0" y="297"/>
                  </a:lnTo>
                  <a:cubicBezTo>
                    <a:pt x="170" y="297"/>
                    <a:pt x="301" y="165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2020063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6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2020063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2128201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7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2064833" y="100117"/>
              <a:ext cx="37894" cy="51422"/>
            </a:xfrm>
            <a:custGeom>
              <a:rect b="b" l="l" r="r" t="t"/>
              <a:pathLst>
                <a:path extrusionOk="0" h="601" w="595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594" y="463"/>
                    <a:pt x="594" y="298"/>
                  </a:cubicBezTo>
                  <a:cubicBezTo>
                    <a:pt x="594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2064833" y="-70488"/>
              <a:ext cx="37894" cy="51336"/>
            </a:xfrm>
            <a:custGeom>
              <a:rect b="b" l="l" r="r" t="t"/>
              <a:pathLst>
                <a:path extrusionOk="0" h="600" w="595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594" y="462"/>
                    <a:pt x="594" y="297"/>
                  </a:cubicBezTo>
                  <a:cubicBezTo>
                    <a:pt x="594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2128201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70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2020063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2255190" y="211088"/>
              <a:ext cx="19297" cy="23529"/>
            </a:xfrm>
            <a:custGeom>
              <a:rect b="b" l="l" r="r" t="t"/>
              <a:pathLst>
                <a:path extrusionOk="0" h="275" w="303">
                  <a:moveTo>
                    <a:pt x="122" y="0"/>
                  </a:moveTo>
                  <a:cubicBezTo>
                    <a:pt x="80" y="15"/>
                    <a:pt x="43" y="24"/>
                    <a:pt x="0" y="38"/>
                  </a:cubicBezTo>
                  <a:lnTo>
                    <a:pt x="0" y="274"/>
                  </a:lnTo>
                  <a:lnTo>
                    <a:pt x="302" y="274"/>
                  </a:lnTo>
                  <a:cubicBezTo>
                    <a:pt x="302" y="151"/>
                    <a:pt x="226" y="4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2147370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2191822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1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1" y="600"/>
                  </a:cubicBezTo>
                  <a:cubicBezTo>
                    <a:pt x="467" y="600"/>
                    <a:pt x="599" y="463"/>
                    <a:pt x="599" y="298"/>
                  </a:cubicBezTo>
                  <a:cubicBezTo>
                    <a:pt x="599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2147370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 rot="10800000">
              <a:off x="225519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 rot="10800000">
              <a:off x="225519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 rot="10800000">
              <a:off x="2147370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 rot="10800000">
              <a:off x="2191822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1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1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 rot="10800000">
              <a:off x="2147370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 rot="10800000">
              <a:off x="225519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 rot="10800000">
              <a:off x="2274423" y="211088"/>
              <a:ext cx="18979" cy="20363"/>
            </a:xfrm>
            <a:custGeom>
              <a:rect b="b" l="l" r="r" t="t"/>
              <a:pathLst>
                <a:path extrusionOk="0" h="238" w="298">
                  <a:moveTo>
                    <a:pt x="297" y="1"/>
                  </a:moveTo>
                  <a:cubicBezTo>
                    <a:pt x="212" y="29"/>
                    <a:pt x="127" y="57"/>
                    <a:pt x="42" y="91"/>
                  </a:cubicBezTo>
                  <a:cubicBezTo>
                    <a:pt x="19" y="133"/>
                    <a:pt x="1" y="180"/>
                    <a:pt x="1" y="237"/>
                  </a:cubicBezTo>
                  <a:lnTo>
                    <a:pt x="297" y="2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 rot="10800000">
              <a:off x="2274423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2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10800000">
              <a:off x="2274423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 rot="10800000">
              <a:off x="2274423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16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2" name="Google Shape;632;p16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Golos Text Black"/>
                <a:ea typeface="Golos Text Black"/>
                <a:cs typeface="Golos Text Black"/>
                <a:sym typeface="Golos Tex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6" name="Google Shape;856;p17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60" name="Google Shape;860;p17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861" name="Google Shape;861;p17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862" name="Google Shape;862;p17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863" name="Google Shape;863;p17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864" name="Google Shape;864;p17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17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17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7" name="Google Shape;867;p17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68" name="Google Shape;868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9" name="Google Shape;869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0" name="Google Shape;870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1" name="Google Shape;871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3" name="Google Shape;8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Google Shape;874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5" name="Google Shape;875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7" name="Google Shape;87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8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0" name="Google Shape;880;p1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1" name="Google Shape;881;p18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grpSp>
        <p:nvGrpSpPr>
          <p:cNvPr id="882" name="Google Shape;882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3" name="Google Shape;883;p18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4" name="Google Shape;884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5" name="Google Shape;885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6" name="Google Shape;886;p18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8" name="Google Shape;888;p18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9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891" name="Google Shape;891;p19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los Text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○"/>
              <a:defRPr sz="11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■"/>
              <a:defRPr sz="11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●"/>
              <a:defRPr sz="11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○"/>
              <a:defRPr sz="11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■"/>
              <a:defRPr sz="11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●"/>
              <a:defRPr sz="11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○"/>
              <a:defRPr sz="11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■"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los Text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○"/>
              <a:defRPr sz="11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■"/>
              <a:defRPr sz="11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●"/>
              <a:defRPr sz="11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○"/>
              <a:defRPr sz="11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■"/>
              <a:defRPr sz="11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●"/>
              <a:defRPr sz="11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○"/>
              <a:defRPr sz="11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■"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los Text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○"/>
              <a:defRPr sz="11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■"/>
              <a:defRPr sz="11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●"/>
              <a:defRPr sz="11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○"/>
              <a:defRPr sz="11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■"/>
              <a:defRPr sz="11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●"/>
              <a:defRPr sz="11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○"/>
              <a:defRPr sz="11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los Text SemiBold"/>
              <a:buChar char="■"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4" name="Google Shape;894;p19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19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19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19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8" name="Google Shape;898;p19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19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19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19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9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8" name="Google Shape;908;p19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0" name="Google Shape;91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2" name="Google Shape;912;p19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16" name="Google Shape;916;p2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7" name="Google Shape;917;p2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18" name="Google Shape;918;p2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9" name="Google Shape;919;p2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20" name="Google Shape;920;p2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21" name="Google Shape;921;p2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22" name="Google Shape;922;p2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23" name="Google Shape;923;p2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4" name="Google Shape;924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5" name="Google Shape;925;p20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8" name="Google Shape;928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9" name="Google Shape;929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30" name="Google Shape;930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1" name="Google Shape;93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20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4" name="Google Shape;934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5" name="Google Shape;935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8" name="Google Shape;938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40" name="Google Shape;94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2" name="Google Shape;942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4" name="Google Shape;94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1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7" name="Google Shape;947;p21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2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948" name="Google Shape;948;p21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9" name="Google Shape;949;p21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2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950" name="Google Shape;950;p21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1" name="Google Shape;951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2" name="Google Shape;952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3" name="Google Shape;953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6" name="Google Shape;956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2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0" name="Google Shape;960;p22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3" name="Google Shape;963;p22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olos Text ExtraBold"/>
              <a:buNone/>
              <a:defRPr sz="1800">
                <a:solidFill>
                  <a:srgbClr val="F3F3F3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grpSp>
        <p:nvGrpSpPr>
          <p:cNvPr id="964" name="Google Shape;964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5" name="Google Shape;965;p22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9" name="Google Shape;969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70" name="Google Shape;970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73" name="Google Shape;973;p22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22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5" name="Google Shape;975;p22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976" name="Google Shape;976;p22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977" name="Google Shape;977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3" name="Google Shape;98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22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3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23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23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9" name="Google Shape;989;p23"/>
          <p:cNvSpPr txBox="1"/>
          <p:nvPr>
            <p:ph hasCustomPrompt="1"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/>
          <p:nvPr>
            <p:ph hasCustomPrompt="1"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/>
          <p:nvPr>
            <p:ph hasCustomPrompt="1"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2" name="Google Shape;992;p23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3" name="Google Shape;993;p23"/>
          <p:cNvSpPr/>
          <p:nvPr/>
        </p:nvSpPr>
        <p:spPr>
          <a:xfrm>
            <a:off x="6411464" y="4341794"/>
            <a:ext cx="2814644" cy="858004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3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23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4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0" name="Google Shape;1000;p24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1" name="Google Shape;1001;p24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2" name="Google Shape;1002;p24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3" name="Google Shape;1003;p24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4" name="Google Shape;1004;p24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5" name="Google Shape;1005;p24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6" name="Google Shape;1006;p24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7" name="Google Shape;1007;p24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08" name="Google Shape;1008;p24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9" name="Google Shape;1009;p24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0" name="Google Shape;1010;p24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1" name="Google Shape;1011;p24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13" name="Google Shape;1013;p24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5" name="Google Shape;1015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16" name="Google Shape;1016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5" name="Google Shape;1045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46" name="Google Shape;1046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8" name="Google Shape;1048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49" name="Google Shape;1049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0" name="Google Shape;1320;p24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5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3" name="Google Shape;1323;p25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24" name="Google Shape;1324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ru" sz="12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ru" sz="12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ru" sz="12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5" name="Google Shape;1325;p25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5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5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5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5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5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25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2" name="Google Shape;13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26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7" name="Google Shape;1337;p26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6529813" y="4336457"/>
            <a:ext cx="2878771" cy="827500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26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6" name="Google Shape;13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7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1" name="Google Shape;1351;p27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52" name="Google Shape;1352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3" name="Google Shape;1353;p27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6" name="Google Shape;1356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7" name="Google Shape;1357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8" name="Google Shape;1358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61" name="Google Shape;1361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8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65" name="Google Shape;1365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6" name="Google Shape;1366;p28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70" name="Google Shape;1370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2" name="Google Shape;1372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3" name="Google Shape;1373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4" name="Google Shape;1374;p28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6" name="Google Shape;137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9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9" name="Google Shape;1379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80" name="Google Shape;138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2" name="Google Shape;1382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6" name="Google Shape;1386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7" name="Google Shape;1387;p29"/>
            <p:cNvGrpSpPr/>
            <p:nvPr/>
          </p:nvGrpSpPr>
          <p:grpSpPr>
            <a:xfrm rot="5400000">
              <a:off x="381061" y="3066837"/>
              <a:ext cx="1659200" cy="2573297"/>
              <a:chOff x="5827590" y="0"/>
              <a:chExt cx="3316410" cy="5143508"/>
            </a:xfrm>
          </p:grpSpPr>
          <p:sp>
            <p:nvSpPr>
              <p:cNvPr id="1388" name="Google Shape;1388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91" name="Google Shape;139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0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4" name="Google Shape;1394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5" name="Google Shape;1395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7" name="Google Shape;1397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8" name="Google Shape;1398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9" name="Google Shape;1399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1" name="Google Shape;1401;p30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dk1"/>
                </a:solidFill>
                <a:latin typeface="Golos Text Black"/>
                <a:ea typeface="Golos Text Black"/>
                <a:cs typeface="Golos Text Black"/>
                <a:sym typeface="Golos Tex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4" name="Google Shape;1404;p31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05" name="Google Shape;1405;p31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06" name="Google Shape;1406;p31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07" name="Google Shape;1407;p31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08" name="Google Shape;1408;p31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09" name="Google Shape;1409;p31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10" name="Google Shape;1410;p31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1" name="Google Shape;1411;p31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2" name="Google Shape;1412;p31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13" name="Google Shape;1413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4" name="Google Shape;1414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5" name="Google Shape;1415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7" name="Google Shape;1417;p31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8" name="Google Shape;1418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9" name="Google Shape;1419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20" name="Google Shape;1420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1" name="Google Shape;1421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25" name="Google Shape;142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2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Golos Text Black"/>
                <a:ea typeface="Golos Text Black"/>
                <a:cs typeface="Golos Text Black"/>
                <a:sym typeface="Golos Tex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8" name="Google Shape;1428;p32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32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1" name="Google Shape;1431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2" name="Google Shape;1432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3" name="Google Shape;1433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5" name="Google Shape;1435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6" name="Google Shape;1436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32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2" name="Google Shape;1442;p32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43" name="Google Shape;1443;p32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44" name="Google Shape;1444;p32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45" name="Google Shape;1445;p32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9pPr>
          </a:lstStyle>
          <a:p/>
        </p:txBody>
      </p:sp>
      <p:sp>
        <p:nvSpPr>
          <p:cNvPr id="1446" name="Google Shape;1446;p32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7" name="Google Shape;1447;p32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8" name="Google Shape;1448;p32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9" name="Google Shape;1449;p32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50" name="Google Shape;145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3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3" name="Google Shape;1453;p33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4" name="Google Shape;1454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5" name="Google Shape;1455;p33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33"/>
          <p:cNvGrpSpPr/>
          <p:nvPr/>
        </p:nvGrpSpPr>
        <p:grpSpPr>
          <a:xfrm>
            <a:off x="-731964" y="-152400"/>
            <a:ext cx="4770834" cy="5600699"/>
            <a:chOff x="-731964" y="-152400"/>
            <a:chExt cx="4770834" cy="5600699"/>
          </a:xfrm>
        </p:grpSpPr>
        <p:sp>
          <p:nvSpPr>
            <p:cNvPr id="1459" name="Google Shape;1459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1" name="Google Shape;1461;p33"/>
            <p:cNvGrpSpPr/>
            <p:nvPr/>
          </p:nvGrpSpPr>
          <p:grpSpPr>
            <a:xfrm flipH="1">
              <a:off x="-597316" y="-49993"/>
              <a:ext cx="4636186" cy="5256773"/>
              <a:chOff x="3268325" y="3013975"/>
              <a:chExt cx="1443800" cy="1106200"/>
            </a:xfrm>
          </p:grpSpPr>
          <p:sp>
            <p:nvSpPr>
              <p:cNvPr id="1462" name="Google Shape;1462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68" name="Google Shape;1468;p33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33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34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2" name="Google Shape;1472;p34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3" name="Google Shape;1473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4" name="Google Shape;1474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8" name="Google Shape;1478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9" name="Google Shape;1479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2" name="Google Shape;1482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35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7" name="Google Shape;1487;p35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88" name="Google Shape;1488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9" name="Google Shape;1489;p35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0" name="Google Shape;1490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1" name="Google Shape;1491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2" name="Google Shape;1762;p35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3" name="Google Shape;1763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4" name="Google Shape;1764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9" name="Google Shape;1769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70" name="Google Shape;1770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9" name="Google Shape;1799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800" name="Google Shape;1800;p35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1">
  <p:cSld name="TITLE_AND_BODY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5" name="Google Shape;180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6" name="Google Shape;180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 1">
  <p:cSld name="CAPTION_ONLY_2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809" name="Google Shape;180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7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b="10800" l="29507" r="0" t="-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>
                <a:solidFill>
                  <a:schemeClr val="dk1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0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0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64" y="992333"/>
              <a:ext cx="3234092" cy="112636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04" y="1355258"/>
              <a:ext cx="5541677" cy="2708096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39" y="3758803"/>
              <a:ext cx="789976" cy="367362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397" y="2029632"/>
              <a:ext cx="1785149" cy="431683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18" y="2865736"/>
              <a:ext cx="2407783" cy="581808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1" sz="3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1" sz="3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1" sz="3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1" sz="3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1" sz="3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1" sz="3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1" sz="3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1" sz="3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1" sz="3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3.jpg"/><Relationship Id="rId7" Type="http://schemas.openxmlformats.org/officeDocument/2006/relationships/image" Target="../media/image44.jpg"/><Relationship Id="rId8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53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38"/>
          <p:cNvSpPr txBox="1"/>
          <p:nvPr>
            <p:ph idx="1" type="subTitle"/>
          </p:nvPr>
        </p:nvSpPr>
        <p:spPr>
          <a:xfrm>
            <a:off x="320400" y="2679375"/>
            <a:ext cx="36609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Команда «notFive»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Kn1gor</a:t>
            </a:r>
            <a:endParaRPr/>
          </a:p>
        </p:txBody>
      </p:sp>
      <p:sp>
        <p:nvSpPr>
          <p:cNvPr id="1815" name="Google Shape;1815;p38"/>
          <p:cNvSpPr txBox="1"/>
          <p:nvPr>
            <p:ph type="ctrTitle"/>
          </p:nvPr>
        </p:nvSpPr>
        <p:spPr>
          <a:xfrm>
            <a:off x="320400" y="10059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latin typeface="Fugaz One"/>
                <a:ea typeface="Fugaz One"/>
                <a:cs typeface="Fugaz One"/>
                <a:sym typeface="Fugaz One"/>
              </a:rPr>
              <a:t>SportiX Vibe</a:t>
            </a:r>
            <a:endParaRPr b="1" sz="5200"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1816" name="Google Shape;18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5" y="3201792"/>
            <a:ext cx="180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47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1960" name="Google Shape;1960;p47"/>
          <p:cNvSpPr/>
          <p:nvPr/>
        </p:nvSpPr>
        <p:spPr>
          <a:xfrm>
            <a:off x="747300" y="3665675"/>
            <a:ext cx="3447600" cy="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9"/>
          <p:cNvSpPr txBox="1"/>
          <p:nvPr/>
        </p:nvSpPr>
        <p:spPr>
          <a:xfrm>
            <a:off x="457200" y="354000"/>
            <a:ext cx="1933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191919"/>
                </a:solidFill>
                <a:latin typeface="Golos Text"/>
                <a:ea typeface="Golos Text"/>
                <a:cs typeface="Golos Text"/>
                <a:sym typeface="Golos Text"/>
              </a:rPr>
              <a:t>Команда</a:t>
            </a:r>
            <a:endParaRPr b="1" sz="3000">
              <a:solidFill>
                <a:srgbClr val="19191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22" name="Google Shape;1822;p39"/>
          <p:cNvSpPr txBox="1"/>
          <p:nvPr/>
        </p:nvSpPr>
        <p:spPr>
          <a:xfrm>
            <a:off x="3759925" y="3287550"/>
            <a:ext cx="203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191919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rPr>
              <a:t>Игорь Кретов</a:t>
            </a:r>
            <a:endParaRPr sz="1800">
              <a:solidFill>
                <a:srgbClr val="191919"/>
              </a:solidFill>
              <a:latin typeface="Golos Text ExtraBold"/>
              <a:ea typeface="Golos Text ExtraBold"/>
              <a:cs typeface="Golos Text ExtraBold"/>
              <a:sym typeface="Golos Text ExtraBold"/>
            </a:endParaRPr>
          </a:p>
        </p:txBody>
      </p:sp>
      <p:pic>
        <p:nvPicPr>
          <p:cNvPr id="1823" name="Google Shape;1823;p39"/>
          <p:cNvPicPr preferRelativeResize="0"/>
          <p:nvPr/>
        </p:nvPicPr>
        <p:blipFill rotWithShape="1">
          <a:blip r:embed="rId3">
            <a:alphaModFix/>
          </a:blip>
          <a:srcRect b="24556" l="23772" r="25344" t="24561"/>
          <a:stretch/>
        </p:blipFill>
        <p:spPr>
          <a:xfrm>
            <a:off x="3948763" y="1635725"/>
            <a:ext cx="1645800" cy="164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4" name="Google Shape;1824;p39"/>
          <p:cNvSpPr txBox="1"/>
          <p:nvPr/>
        </p:nvSpPr>
        <p:spPr>
          <a:xfrm>
            <a:off x="559814" y="3492386"/>
            <a:ext cx="1520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91919"/>
                </a:solidFill>
                <a:latin typeface="Golos Text"/>
                <a:ea typeface="Golos Text"/>
                <a:cs typeface="Golos Text"/>
                <a:sym typeface="Golos Text"/>
              </a:rPr>
              <a:t>       </a:t>
            </a:r>
            <a:r>
              <a:rPr lang="ru" sz="1000">
                <a:solidFill>
                  <a:srgbClr val="191919"/>
                </a:solidFill>
                <a:latin typeface="Golos Text"/>
                <a:ea typeface="Golos Text"/>
                <a:cs typeface="Golos Text"/>
                <a:sym typeface="Golos Text"/>
              </a:rPr>
              <a:t>shisuivirus</a:t>
            </a:r>
            <a:endParaRPr sz="1000">
              <a:solidFill>
                <a:srgbClr val="19191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25" name="Google Shape;1825;p39"/>
          <p:cNvSpPr txBox="1"/>
          <p:nvPr/>
        </p:nvSpPr>
        <p:spPr>
          <a:xfrm>
            <a:off x="559814" y="2854393"/>
            <a:ext cx="1520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191919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rPr>
              <a:t>Даниил Морозов</a:t>
            </a:r>
            <a:endParaRPr sz="1800">
              <a:solidFill>
                <a:srgbClr val="191919"/>
              </a:solidFill>
              <a:latin typeface="Golos Text ExtraBold"/>
              <a:ea typeface="Golos Text ExtraBold"/>
              <a:cs typeface="Golos Text ExtraBold"/>
              <a:sym typeface="Golos Text ExtraBold"/>
            </a:endParaRPr>
          </a:p>
        </p:txBody>
      </p:sp>
      <p:pic>
        <p:nvPicPr>
          <p:cNvPr id="1826" name="Google Shape;1826;p39"/>
          <p:cNvPicPr preferRelativeResize="0"/>
          <p:nvPr/>
        </p:nvPicPr>
        <p:blipFill rotWithShape="1">
          <a:blip r:embed="rId4">
            <a:alphaModFix/>
          </a:blip>
          <a:srcRect b="10434" l="0" r="0" t="0"/>
          <a:stretch/>
        </p:blipFill>
        <p:spPr>
          <a:xfrm>
            <a:off x="559675" y="1328466"/>
            <a:ext cx="1520400" cy="152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7" name="Google Shape;1827;p39"/>
          <p:cNvSpPr txBox="1"/>
          <p:nvPr/>
        </p:nvSpPr>
        <p:spPr>
          <a:xfrm>
            <a:off x="2239525" y="2854420"/>
            <a:ext cx="1520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191919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rPr>
              <a:t>Анатолий Целищев</a:t>
            </a:r>
            <a:endParaRPr sz="1800">
              <a:solidFill>
                <a:srgbClr val="191919"/>
              </a:solidFill>
              <a:latin typeface="Golos Text ExtraBold"/>
              <a:ea typeface="Golos Text ExtraBold"/>
              <a:cs typeface="Golos Text ExtraBold"/>
              <a:sym typeface="Golos Text ExtraBold"/>
            </a:endParaRPr>
          </a:p>
        </p:txBody>
      </p:sp>
      <p:pic>
        <p:nvPicPr>
          <p:cNvPr id="1828" name="Google Shape;1828;p39"/>
          <p:cNvPicPr preferRelativeResize="0"/>
          <p:nvPr/>
        </p:nvPicPr>
        <p:blipFill rotWithShape="1">
          <a:blip r:embed="rId5">
            <a:alphaModFix/>
          </a:blip>
          <a:srcRect b="12891" l="0" r="0" t="12891"/>
          <a:stretch/>
        </p:blipFill>
        <p:spPr>
          <a:xfrm>
            <a:off x="2239525" y="1328475"/>
            <a:ext cx="1520400" cy="152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9" name="Google Shape;1829;p39"/>
          <p:cNvSpPr txBox="1"/>
          <p:nvPr/>
        </p:nvSpPr>
        <p:spPr>
          <a:xfrm>
            <a:off x="7448750" y="3301160"/>
            <a:ext cx="1520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191919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rPr>
              <a:t>Владимир Толстунов</a:t>
            </a:r>
            <a:endParaRPr sz="1800">
              <a:solidFill>
                <a:srgbClr val="191919"/>
              </a:solidFill>
              <a:latin typeface="Golos Text ExtraBold"/>
              <a:ea typeface="Golos Text ExtraBold"/>
              <a:cs typeface="Golos Text ExtraBold"/>
              <a:sym typeface="Golos Text ExtraBold"/>
            </a:endParaRPr>
          </a:p>
        </p:txBody>
      </p:sp>
      <p:pic>
        <p:nvPicPr>
          <p:cNvPr id="1830" name="Google Shape;183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8889" y="1775333"/>
            <a:ext cx="1520400" cy="152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1" name="Google Shape;1831;p39"/>
          <p:cNvSpPr txBox="1"/>
          <p:nvPr/>
        </p:nvSpPr>
        <p:spPr>
          <a:xfrm>
            <a:off x="5783564" y="3948568"/>
            <a:ext cx="1520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91919"/>
                </a:solidFill>
                <a:latin typeface="Golos Text"/>
                <a:ea typeface="Golos Text"/>
                <a:cs typeface="Golos Text"/>
                <a:sym typeface="Golos Text"/>
              </a:rPr>
              <a:t>       MaxNike</a:t>
            </a:r>
            <a:endParaRPr sz="1000">
              <a:solidFill>
                <a:srgbClr val="19191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32" name="Google Shape;1832;p39"/>
          <p:cNvSpPr txBox="1"/>
          <p:nvPr/>
        </p:nvSpPr>
        <p:spPr>
          <a:xfrm>
            <a:off x="5783425" y="3301120"/>
            <a:ext cx="1520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191919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rPr>
              <a:t>Максим Киселев</a:t>
            </a:r>
            <a:endParaRPr sz="1800">
              <a:solidFill>
                <a:srgbClr val="191919"/>
              </a:solidFill>
              <a:latin typeface="Golos Text ExtraBold"/>
              <a:ea typeface="Golos Text ExtraBold"/>
              <a:cs typeface="Golos Text ExtraBold"/>
              <a:sym typeface="Golos Text ExtraBold"/>
            </a:endParaRPr>
          </a:p>
        </p:txBody>
      </p:sp>
      <p:pic>
        <p:nvPicPr>
          <p:cNvPr id="1833" name="Google Shape;1833;p39"/>
          <p:cNvPicPr preferRelativeResize="0"/>
          <p:nvPr/>
        </p:nvPicPr>
        <p:blipFill rotWithShape="1">
          <a:blip r:embed="rId7">
            <a:alphaModFix/>
          </a:blip>
          <a:srcRect b="52835" l="48783" r="18171" t="24265"/>
          <a:stretch/>
        </p:blipFill>
        <p:spPr>
          <a:xfrm>
            <a:off x="5783425" y="1775320"/>
            <a:ext cx="1520400" cy="152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4" name="Google Shape;1834;p39"/>
          <p:cNvSpPr/>
          <p:nvPr/>
        </p:nvSpPr>
        <p:spPr>
          <a:xfrm>
            <a:off x="2239525" y="1034025"/>
            <a:ext cx="1520400" cy="212700"/>
          </a:xfrm>
          <a:prstGeom prst="roundRect">
            <a:avLst>
              <a:gd fmla="val 16667" name="adj"/>
            </a:avLst>
          </a:prstGeom>
          <a:solidFill>
            <a:srgbClr val="F7F7F7"/>
          </a:solidFill>
          <a:ln cap="flat" cmpd="sng" w="9525">
            <a:solidFill>
              <a:srgbClr val="EBEB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Бэкенд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35" name="Google Shape;1835;p39"/>
          <p:cNvSpPr/>
          <p:nvPr/>
        </p:nvSpPr>
        <p:spPr>
          <a:xfrm>
            <a:off x="559825" y="1039575"/>
            <a:ext cx="1520400" cy="212700"/>
          </a:xfrm>
          <a:prstGeom prst="roundRect">
            <a:avLst>
              <a:gd fmla="val 16667" name="adj"/>
            </a:avLst>
          </a:prstGeom>
          <a:solidFill>
            <a:srgbClr val="F7F7F7"/>
          </a:solidFill>
          <a:ln cap="flat" cmpd="sng" w="9525">
            <a:solidFill>
              <a:srgbClr val="EBEB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Бэкенд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36" name="Google Shape;1836;p39"/>
          <p:cNvSpPr/>
          <p:nvPr/>
        </p:nvSpPr>
        <p:spPr>
          <a:xfrm>
            <a:off x="3957775" y="1039900"/>
            <a:ext cx="1627800" cy="212700"/>
          </a:xfrm>
          <a:prstGeom prst="roundRect">
            <a:avLst>
              <a:gd fmla="val 16667" name="adj"/>
            </a:avLst>
          </a:prstGeom>
          <a:solidFill>
            <a:srgbClr val="F7F7F7"/>
          </a:solidFill>
          <a:ln cap="flat" cmpd="sng" w="9525">
            <a:solidFill>
              <a:srgbClr val="EBEB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Тимлид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37" name="Google Shape;1837;p39"/>
          <p:cNvSpPr/>
          <p:nvPr/>
        </p:nvSpPr>
        <p:spPr>
          <a:xfrm>
            <a:off x="3957775" y="1346825"/>
            <a:ext cx="1627800" cy="212700"/>
          </a:xfrm>
          <a:prstGeom prst="roundRect">
            <a:avLst>
              <a:gd fmla="val 16667" name="adj"/>
            </a:avLst>
          </a:prstGeom>
          <a:solidFill>
            <a:srgbClr val="F7F7F7"/>
          </a:solidFill>
          <a:ln cap="flat" cmpd="sng" w="9525">
            <a:solidFill>
              <a:srgbClr val="EBEB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Фронтенд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38" name="Google Shape;1838;p39"/>
          <p:cNvSpPr/>
          <p:nvPr/>
        </p:nvSpPr>
        <p:spPr>
          <a:xfrm>
            <a:off x="5783425" y="1346825"/>
            <a:ext cx="1520400" cy="212700"/>
          </a:xfrm>
          <a:prstGeom prst="roundRect">
            <a:avLst>
              <a:gd fmla="val 16667" name="adj"/>
            </a:avLst>
          </a:prstGeom>
          <a:solidFill>
            <a:srgbClr val="F7F7F7"/>
          </a:solidFill>
          <a:ln cap="flat" cmpd="sng" w="9525">
            <a:solidFill>
              <a:srgbClr val="EBEB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Фронтенд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39" name="Google Shape;1839;p39"/>
          <p:cNvSpPr/>
          <p:nvPr/>
        </p:nvSpPr>
        <p:spPr>
          <a:xfrm>
            <a:off x="7448750" y="1346825"/>
            <a:ext cx="1520400" cy="212700"/>
          </a:xfrm>
          <a:prstGeom prst="roundRect">
            <a:avLst>
              <a:gd fmla="val 16667" name="adj"/>
            </a:avLst>
          </a:prstGeom>
          <a:solidFill>
            <a:srgbClr val="F7F7F7"/>
          </a:solidFill>
          <a:ln cap="flat" cmpd="sng" w="9525">
            <a:solidFill>
              <a:srgbClr val="EBEB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Дизайн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40" name="Google Shape;1840;p39"/>
          <p:cNvSpPr txBox="1"/>
          <p:nvPr/>
        </p:nvSpPr>
        <p:spPr>
          <a:xfrm>
            <a:off x="7448750" y="3955620"/>
            <a:ext cx="152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r.vladimir.tolstunov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@gmail.com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41" name="Google Shape;1841;p39"/>
          <p:cNvSpPr txBox="1"/>
          <p:nvPr/>
        </p:nvSpPr>
        <p:spPr>
          <a:xfrm>
            <a:off x="2239525" y="3491025"/>
            <a:ext cx="152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anatolysamaris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@gmail.com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842" name="Google Shape;1842;p39"/>
          <p:cNvSpPr txBox="1"/>
          <p:nvPr/>
        </p:nvSpPr>
        <p:spPr>
          <a:xfrm>
            <a:off x="3948775" y="3641486"/>
            <a:ext cx="164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Kn1gor</a:t>
            </a:r>
            <a:endParaRPr sz="1000">
              <a:solidFill>
                <a:srgbClr val="19191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843" name="Google Shape;184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5600" y="3576217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0200" y="3727617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0475" y="4032417"/>
            <a:ext cx="180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40"/>
          <p:cNvSpPr txBox="1"/>
          <p:nvPr>
            <p:ph idx="6" type="title"/>
          </p:nvPr>
        </p:nvSpPr>
        <p:spPr>
          <a:xfrm>
            <a:off x="894810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Проблематика</a:t>
            </a:r>
            <a:endParaRPr/>
          </a:p>
        </p:txBody>
      </p:sp>
      <p:sp>
        <p:nvSpPr>
          <p:cNvPr id="1851" name="Google Shape;1851;p40"/>
          <p:cNvSpPr txBox="1"/>
          <p:nvPr>
            <p:ph idx="1" type="subTitle"/>
          </p:nvPr>
        </p:nvSpPr>
        <p:spPr>
          <a:xfrm>
            <a:off x="914400" y="1713478"/>
            <a:ext cx="78054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/>
              <a:t>Календарь в формате PDF в виде списка, а также несистематизированная информация в нём затрудняет просмотр и анализ данных по соревнованиям.</a:t>
            </a:r>
            <a:endParaRPr/>
          </a:p>
        </p:txBody>
      </p:sp>
      <p:sp>
        <p:nvSpPr>
          <p:cNvPr id="1852" name="Google Shape;1852;p40"/>
          <p:cNvSpPr txBox="1"/>
          <p:nvPr>
            <p:ph idx="2" type="subTitle"/>
          </p:nvPr>
        </p:nvSpPr>
        <p:spPr>
          <a:xfrm>
            <a:off x="914400" y="2935500"/>
            <a:ext cx="76095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Недостаток персонализированной информации для спортсменов приводит к пропуску важных событий и стрессу.</a:t>
            </a:r>
            <a:endParaRPr/>
          </a:p>
        </p:txBody>
      </p:sp>
      <p:sp>
        <p:nvSpPr>
          <p:cNvPr id="1853" name="Google Shape;1853;p40"/>
          <p:cNvSpPr txBox="1"/>
          <p:nvPr>
            <p:ph idx="3" type="subTitle"/>
          </p:nvPr>
        </p:nvSpPr>
        <p:spPr>
          <a:xfrm>
            <a:off x="914400" y="4157922"/>
            <a:ext cx="7609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Отсутствует удобный календарь для различных видов спорта, что затрудняет отслеживание событий.</a:t>
            </a:r>
            <a:endParaRPr/>
          </a:p>
        </p:txBody>
      </p:sp>
      <p:sp>
        <p:nvSpPr>
          <p:cNvPr id="1854" name="Google Shape;1854;p40"/>
          <p:cNvSpPr txBox="1"/>
          <p:nvPr>
            <p:ph type="title"/>
          </p:nvPr>
        </p:nvSpPr>
        <p:spPr>
          <a:xfrm>
            <a:off x="914400" y="1221325"/>
            <a:ext cx="78054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1. Проблемы с доступом к информации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55" name="Google Shape;1855;p40"/>
          <p:cNvSpPr txBox="1"/>
          <p:nvPr>
            <p:ph idx="4" type="title"/>
          </p:nvPr>
        </p:nvSpPr>
        <p:spPr>
          <a:xfrm>
            <a:off x="914400" y="2449425"/>
            <a:ext cx="7609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2. Проблемы с планированием</a:t>
            </a:r>
            <a:endParaRPr/>
          </a:p>
        </p:txBody>
      </p:sp>
      <p:sp>
        <p:nvSpPr>
          <p:cNvPr id="1856" name="Google Shape;1856;p40"/>
          <p:cNvSpPr txBox="1"/>
          <p:nvPr>
            <p:ph idx="5" type="title"/>
          </p:nvPr>
        </p:nvSpPr>
        <p:spPr>
          <a:xfrm>
            <a:off x="914400" y="3666825"/>
            <a:ext cx="76095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3. Отсутствие удобного инструмента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41"/>
          <p:cNvSpPr txBox="1"/>
          <p:nvPr>
            <p:ph type="title"/>
          </p:nvPr>
        </p:nvSpPr>
        <p:spPr>
          <a:xfrm>
            <a:off x="914400" y="1101575"/>
            <a:ext cx="3477900" cy="5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grpSp>
        <p:nvGrpSpPr>
          <p:cNvPr id="1862" name="Google Shape;1862;p41"/>
          <p:cNvGrpSpPr/>
          <p:nvPr/>
        </p:nvGrpSpPr>
        <p:grpSpPr>
          <a:xfrm>
            <a:off x="1045050" y="3501950"/>
            <a:ext cx="213900" cy="213900"/>
            <a:chOff x="1045050" y="3501950"/>
            <a:chExt cx="213900" cy="213900"/>
          </a:xfrm>
        </p:grpSpPr>
        <p:sp>
          <p:nvSpPr>
            <p:cNvPr id="1863" name="Google Shape;1863;p41"/>
            <p:cNvSpPr/>
            <p:nvPr/>
          </p:nvSpPr>
          <p:spPr>
            <a:xfrm>
              <a:off x="1045050" y="3501950"/>
              <a:ext cx="213900" cy="213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pic>
          <p:nvPicPr>
            <p:cNvPr id="1864" name="Google Shape;186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55263" y="3515638"/>
              <a:ext cx="193476" cy="193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5" name="Google Shape;1865;p41"/>
          <p:cNvSpPr txBox="1"/>
          <p:nvPr>
            <p:ph idx="1" type="subTitle"/>
          </p:nvPr>
        </p:nvSpPr>
        <p:spPr>
          <a:xfrm>
            <a:off x="941358" y="1789742"/>
            <a:ext cx="5826600" cy="4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Frontend</a:t>
            </a:r>
            <a:endParaRPr/>
          </a:p>
        </p:txBody>
      </p:sp>
      <p:sp>
        <p:nvSpPr>
          <p:cNvPr id="1866" name="Google Shape;1866;p41"/>
          <p:cNvSpPr txBox="1"/>
          <p:nvPr>
            <p:ph idx="1" type="subTitle"/>
          </p:nvPr>
        </p:nvSpPr>
        <p:spPr>
          <a:xfrm>
            <a:off x="959329" y="2998988"/>
            <a:ext cx="5826600" cy="4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Backend</a:t>
            </a:r>
            <a:endParaRPr/>
          </a:p>
        </p:txBody>
      </p:sp>
      <p:sp>
        <p:nvSpPr>
          <p:cNvPr id="1867" name="Google Shape;1867;p41"/>
          <p:cNvSpPr txBox="1"/>
          <p:nvPr>
            <p:ph idx="1" type="subTitle"/>
          </p:nvPr>
        </p:nvSpPr>
        <p:spPr>
          <a:xfrm>
            <a:off x="1258950" y="2198338"/>
            <a:ext cx="7134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Vue 3</a:t>
            </a:r>
            <a:endParaRPr/>
          </a:p>
        </p:txBody>
      </p:sp>
      <p:sp>
        <p:nvSpPr>
          <p:cNvPr id="1868" name="Google Shape;1868;p41"/>
          <p:cNvSpPr txBox="1"/>
          <p:nvPr>
            <p:ph idx="1" type="subTitle"/>
          </p:nvPr>
        </p:nvSpPr>
        <p:spPr>
          <a:xfrm>
            <a:off x="1258950" y="2553213"/>
            <a:ext cx="7134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Pinia</a:t>
            </a:r>
            <a:endParaRPr/>
          </a:p>
        </p:txBody>
      </p:sp>
      <p:sp>
        <p:nvSpPr>
          <p:cNvPr id="1869" name="Google Shape;1869;p41"/>
          <p:cNvSpPr txBox="1"/>
          <p:nvPr>
            <p:ph idx="1" type="subTitle"/>
          </p:nvPr>
        </p:nvSpPr>
        <p:spPr>
          <a:xfrm>
            <a:off x="2813850" y="2198350"/>
            <a:ext cx="9642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Tailwind</a:t>
            </a:r>
            <a:endParaRPr/>
          </a:p>
        </p:txBody>
      </p:sp>
      <p:sp>
        <p:nvSpPr>
          <p:cNvPr id="1870" name="Google Shape;1870;p41"/>
          <p:cNvSpPr txBox="1"/>
          <p:nvPr>
            <p:ph idx="1" type="subTitle"/>
          </p:nvPr>
        </p:nvSpPr>
        <p:spPr>
          <a:xfrm>
            <a:off x="2820654" y="2553225"/>
            <a:ext cx="13410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Lucide Icons</a:t>
            </a:r>
            <a:endParaRPr/>
          </a:p>
        </p:txBody>
      </p:sp>
      <p:sp>
        <p:nvSpPr>
          <p:cNvPr id="1871" name="Google Shape;1871;p41"/>
          <p:cNvSpPr txBox="1"/>
          <p:nvPr>
            <p:ph idx="1" type="subTitle"/>
          </p:nvPr>
        </p:nvSpPr>
        <p:spPr>
          <a:xfrm>
            <a:off x="4392300" y="2198325"/>
            <a:ext cx="13410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Axios</a:t>
            </a:r>
            <a:endParaRPr/>
          </a:p>
        </p:txBody>
      </p:sp>
      <p:sp>
        <p:nvSpPr>
          <p:cNvPr id="1872" name="Google Shape;1872;p41"/>
          <p:cNvSpPr txBox="1"/>
          <p:nvPr>
            <p:ph idx="1" type="subTitle"/>
          </p:nvPr>
        </p:nvSpPr>
        <p:spPr>
          <a:xfrm>
            <a:off x="1258942" y="3423500"/>
            <a:ext cx="13410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Symfony</a:t>
            </a:r>
            <a:endParaRPr/>
          </a:p>
        </p:txBody>
      </p:sp>
      <p:sp>
        <p:nvSpPr>
          <p:cNvPr id="1873" name="Google Shape;1873;p41"/>
          <p:cNvSpPr txBox="1"/>
          <p:nvPr>
            <p:ph idx="1" type="subTitle"/>
          </p:nvPr>
        </p:nvSpPr>
        <p:spPr>
          <a:xfrm>
            <a:off x="1258950" y="3786275"/>
            <a:ext cx="13410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nginx</a:t>
            </a:r>
            <a:endParaRPr/>
          </a:p>
        </p:txBody>
      </p:sp>
      <p:sp>
        <p:nvSpPr>
          <p:cNvPr id="1874" name="Google Shape;1874;p41"/>
          <p:cNvSpPr txBox="1"/>
          <p:nvPr>
            <p:ph idx="1" type="subTitle"/>
          </p:nvPr>
        </p:nvSpPr>
        <p:spPr>
          <a:xfrm>
            <a:off x="2813850" y="3426975"/>
            <a:ext cx="13410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PostgreSQL</a:t>
            </a:r>
            <a:endParaRPr/>
          </a:p>
        </p:txBody>
      </p:sp>
      <p:sp>
        <p:nvSpPr>
          <p:cNvPr id="1875" name="Google Shape;1875;p41"/>
          <p:cNvSpPr txBox="1"/>
          <p:nvPr>
            <p:ph idx="1" type="subTitle"/>
          </p:nvPr>
        </p:nvSpPr>
        <p:spPr>
          <a:xfrm>
            <a:off x="2813850" y="3786275"/>
            <a:ext cx="13410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</a:t>
            </a:r>
            <a:endParaRPr/>
          </a:p>
        </p:txBody>
      </p:sp>
      <p:grpSp>
        <p:nvGrpSpPr>
          <p:cNvPr id="1876" name="Google Shape;1876;p41"/>
          <p:cNvGrpSpPr/>
          <p:nvPr/>
        </p:nvGrpSpPr>
        <p:grpSpPr>
          <a:xfrm>
            <a:off x="1045050" y="3864715"/>
            <a:ext cx="213900" cy="213910"/>
            <a:chOff x="4544600" y="736965"/>
            <a:chExt cx="213900" cy="213910"/>
          </a:xfrm>
        </p:grpSpPr>
        <p:sp>
          <p:nvSpPr>
            <p:cNvPr id="1877" name="Google Shape;1877;p41"/>
            <p:cNvSpPr/>
            <p:nvPr/>
          </p:nvSpPr>
          <p:spPr>
            <a:xfrm>
              <a:off x="4544600" y="736975"/>
              <a:ext cx="213900" cy="213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pic>
          <p:nvPicPr>
            <p:cNvPr id="1878" name="Google Shape;187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4600" y="736965"/>
              <a:ext cx="213900" cy="21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9" name="Google Shape;1879;p41"/>
          <p:cNvGrpSpPr/>
          <p:nvPr/>
        </p:nvGrpSpPr>
        <p:grpSpPr>
          <a:xfrm>
            <a:off x="2599950" y="3505425"/>
            <a:ext cx="213900" cy="213900"/>
            <a:chOff x="4544600" y="913325"/>
            <a:chExt cx="213900" cy="213900"/>
          </a:xfrm>
        </p:grpSpPr>
        <p:sp>
          <p:nvSpPr>
            <p:cNvPr id="1880" name="Google Shape;1880;p41"/>
            <p:cNvSpPr/>
            <p:nvPr/>
          </p:nvSpPr>
          <p:spPr>
            <a:xfrm>
              <a:off x="4544600" y="913325"/>
              <a:ext cx="213900" cy="213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pic>
          <p:nvPicPr>
            <p:cNvPr id="1881" name="Google Shape;188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68400" y="940020"/>
              <a:ext cx="166300" cy="16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2" name="Google Shape;1882;p41"/>
          <p:cNvGrpSpPr/>
          <p:nvPr/>
        </p:nvGrpSpPr>
        <p:grpSpPr>
          <a:xfrm>
            <a:off x="2599939" y="3864714"/>
            <a:ext cx="213911" cy="213911"/>
            <a:chOff x="4392289" y="653214"/>
            <a:chExt cx="213911" cy="213911"/>
          </a:xfrm>
        </p:grpSpPr>
        <p:sp>
          <p:nvSpPr>
            <p:cNvPr id="1883" name="Google Shape;1883;p41"/>
            <p:cNvSpPr/>
            <p:nvPr/>
          </p:nvSpPr>
          <p:spPr>
            <a:xfrm>
              <a:off x="4392300" y="653225"/>
              <a:ext cx="213900" cy="213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pic>
          <p:nvPicPr>
            <p:cNvPr id="1884" name="Google Shape;1884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92289" y="653214"/>
              <a:ext cx="213900" cy="21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5" name="Google Shape;1885;p41"/>
          <p:cNvGrpSpPr/>
          <p:nvPr/>
        </p:nvGrpSpPr>
        <p:grpSpPr>
          <a:xfrm>
            <a:off x="1045050" y="2275610"/>
            <a:ext cx="213900" cy="216255"/>
            <a:chOff x="4513675" y="867300"/>
            <a:chExt cx="213900" cy="216255"/>
          </a:xfrm>
        </p:grpSpPr>
        <p:sp>
          <p:nvSpPr>
            <p:cNvPr id="1886" name="Google Shape;1886;p41"/>
            <p:cNvSpPr/>
            <p:nvPr/>
          </p:nvSpPr>
          <p:spPr>
            <a:xfrm>
              <a:off x="4513675" y="867300"/>
              <a:ext cx="213900" cy="213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pic>
          <p:nvPicPr>
            <p:cNvPr id="1887" name="Google Shape;1887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23224" y="888755"/>
              <a:ext cx="194800" cy="19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8" name="Google Shape;1888;p41"/>
          <p:cNvGrpSpPr/>
          <p:nvPr/>
        </p:nvGrpSpPr>
        <p:grpSpPr>
          <a:xfrm>
            <a:off x="1045050" y="2631663"/>
            <a:ext cx="213900" cy="213900"/>
            <a:chOff x="4574100" y="614450"/>
            <a:chExt cx="213900" cy="213900"/>
          </a:xfrm>
        </p:grpSpPr>
        <p:sp>
          <p:nvSpPr>
            <p:cNvPr id="1889" name="Google Shape;1889;p41"/>
            <p:cNvSpPr/>
            <p:nvPr/>
          </p:nvSpPr>
          <p:spPr>
            <a:xfrm>
              <a:off x="4574100" y="614450"/>
              <a:ext cx="213900" cy="213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pic>
          <p:nvPicPr>
            <p:cNvPr id="1890" name="Google Shape;1890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4100" y="614450"/>
              <a:ext cx="213900" cy="21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1" name="Google Shape;1891;p41"/>
          <p:cNvGrpSpPr/>
          <p:nvPr/>
        </p:nvGrpSpPr>
        <p:grpSpPr>
          <a:xfrm>
            <a:off x="2599938" y="2276794"/>
            <a:ext cx="213912" cy="213912"/>
            <a:chOff x="4731363" y="791088"/>
            <a:chExt cx="213912" cy="213912"/>
          </a:xfrm>
        </p:grpSpPr>
        <p:sp>
          <p:nvSpPr>
            <p:cNvPr id="1892" name="Google Shape;1892;p41"/>
            <p:cNvSpPr/>
            <p:nvPr/>
          </p:nvSpPr>
          <p:spPr>
            <a:xfrm>
              <a:off x="4731375" y="791100"/>
              <a:ext cx="213900" cy="213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pic>
          <p:nvPicPr>
            <p:cNvPr id="1893" name="Google Shape;1893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31363" y="791088"/>
              <a:ext cx="213800" cy="213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4" name="Google Shape;1894;p41"/>
          <p:cNvGrpSpPr/>
          <p:nvPr/>
        </p:nvGrpSpPr>
        <p:grpSpPr>
          <a:xfrm>
            <a:off x="2599950" y="2631675"/>
            <a:ext cx="213900" cy="213900"/>
            <a:chOff x="4940400" y="549125"/>
            <a:chExt cx="213900" cy="213900"/>
          </a:xfrm>
        </p:grpSpPr>
        <p:sp>
          <p:nvSpPr>
            <p:cNvPr id="1895" name="Google Shape;1895;p41"/>
            <p:cNvSpPr/>
            <p:nvPr/>
          </p:nvSpPr>
          <p:spPr>
            <a:xfrm>
              <a:off x="4940400" y="549125"/>
              <a:ext cx="213900" cy="213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pic>
          <p:nvPicPr>
            <p:cNvPr id="1896" name="Google Shape;1896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967475" y="576200"/>
              <a:ext cx="159750" cy="159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7" name="Google Shape;1897;p41"/>
          <p:cNvGrpSpPr/>
          <p:nvPr/>
        </p:nvGrpSpPr>
        <p:grpSpPr>
          <a:xfrm>
            <a:off x="4161650" y="2276775"/>
            <a:ext cx="213900" cy="213900"/>
            <a:chOff x="5092800" y="701525"/>
            <a:chExt cx="213900" cy="213900"/>
          </a:xfrm>
        </p:grpSpPr>
        <p:sp>
          <p:nvSpPr>
            <p:cNvPr id="1898" name="Google Shape;1898;p41"/>
            <p:cNvSpPr/>
            <p:nvPr/>
          </p:nvSpPr>
          <p:spPr>
            <a:xfrm>
              <a:off x="5092800" y="701525"/>
              <a:ext cx="213900" cy="213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pic>
          <p:nvPicPr>
            <p:cNvPr id="1899" name="Google Shape;1899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145975" y="719663"/>
              <a:ext cx="107550" cy="17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42"/>
          <p:cNvSpPr txBox="1"/>
          <p:nvPr>
            <p:ph type="title"/>
          </p:nvPr>
        </p:nvSpPr>
        <p:spPr>
          <a:xfrm>
            <a:off x="523025" y="35612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решения</a:t>
            </a:r>
            <a:endParaRPr/>
          </a:p>
        </p:txBody>
      </p:sp>
      <p:pic>
        <p:nvPicPr>
          <p:cNvPr id="1905" name="Google Shape;1905;p42" title="Архитектура (1)-Страница 1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25" y="1206575"/>
            <a:ext cx="8468574" cy="32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3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Golos Text"/>
                <a:ea typeface="Golos Text"/>
                <a:cs typeface="Golos Text"/>
                <a:sym typeface="Golos Text"/>
              </a:rPr>
              <a:t>Фичи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911" name="Google Shape;1911;p43"/>
          <p:cNvSpPr txBox="1"/>
          <p:nvPr>
            <p:ph idx="1" type="subTitle"/>
          </p:nvPr>
        </p:nvSpPr>
        <p:spPr>
          <a:xfrm>
            <a:off x="914400" y="1324700"/>
            <a:ext cx="6506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Golos Text SemiBold"/>
                <a:ea typeface="Golos Text SemiBold"/>
                <a:cs typeface="Golos Text SemiBold"/>
                <a:sym typeface="Golos Text SemiBold"/>
              </a:rPr>
              <a:t>1. </a:t>
            </a:r>
            <a:r>
              <a:rPr lang="ru">
                <a:latin typeface="Golos Text SemiBold"/>
                <a:ea typeface="Golos Text SemiBold"/>
                <a:cs typeface="Golos Text SemiBold"/>
                <a:sym typeface="Golos Text SemiBold"/>
              </a:rPr>
              <a:t>Детальная настройка фильтров по соревнованиям</a:t>
            </a:r>
            <a:endParaRPr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912" name="Google Shape;1912;p43"/>
          <p:cNvSpPr txBox="1"/>
          <p:nvPr>
            <p:ph idx="1" type="subTitle"/>
          </p:nvPr>
        </p:nvSpPr>
        <p:spPr>
          <a:xfrm>
            <a:off x="914400" y="2641025"/>
            <a:ext cx="6124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Golos Text SemiBold"/>
                <a:ea typeface="Golos Text SemiBold"/>
                <a:cs typeface="Golos Text SemiBold"/>
                <a:sym typeface="Golos Text SemiBold"/>
              </a:rPr>
              <a:t>2. Подписка на фильтр и управление подписками</a:t>
            </a:r>
            <a:endParaRPr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1913" name="Google Shape;1913;p43"/>
          <p:cNvSpPr txBox="1"/>
          <p:nvPr/>
        </p:nvSpPr>
        <p:spPr>
          <a:xfrm>
            <a:off x="914400" y="1650425"/>
            <a:ext cx="589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Фильтры по виду спорта, дисциплинам, программам, полу и возрастным группам; месту проведения и количеству участников.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914" name="Google Shape;1914;p43"/>
          <p:cNvSpPr txBox="1"/>
          <p:nvPr/>
        </p:nvSpPr>
        <p:spPr>
          <a:xfrm>
            <a:off x="914400" y="2945825"/>
            <a:ext cx="603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Можно подписаться на новости и изменения по соревнованиям, которые подходят под фильтр. Уведомления будут приходить на почту. Подписками можно управлять в профиле.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44"/>
          <p:cNvSpPr txBox="1"/>
          <p:nvPr>
            <p:ph idx="2" type="subTitle"/>
          </p:nvPr>
        </p:nvSpPr>
        <p:spPr>
          <a:xfrm>
            <a:off x="935690" y="1280823"/>
            <a:ext cx="2986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Спортсмены</a:t>
            </a:r>
            <a:endParaRPr sz="1800"/>
          </a:p>
        </p:txBody>
      </p:sp>
      <p:sp>
        <p:nvSpPr>
          <p:cNvPr id="1920" name="Google Shape;1920;p44"/>
          <p:cNvSpPr txBox="1"/>
          <p:nvPr>
            <p:ph idx="1" type="subTitle"/>
          </p:nvPr>
        </p:nvSpPr>
        <p:spPr>
          <a:xfrm>
            <a:off x="935675" y="1634703"/>
            <a:ext cx="29865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Отслеживание </a:t>
            </a:r>
            <a:r>
              <a:rPr lang="ru" sz="1200"/>
              <a:t>ближайших соревнований, в которых может участвовать спортсмен — это позволит не пропускать соревнования и вовремя к ним подготовиться.</a:t>
            </a:r>
            <a:endParaRPr sz="1200"/>
          </a:p>
        </p:txBody>
      </p:sp>
      <p:sp>
        <p:nvSpPr>
          <p:cNvPr id="1921" name="Google Shape;1921;p44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Сценарии использования</a:t>
            </a:r>
            <a:endParaRPr/>
          </a:p>
        </p:txBody>
      </p:sp>
      <p:sp>
        <p:nvSpPr>
          <p:cNvPr id="1922" name="Google Shape;1922;p44"/>
          <p:cNvSpPr txBox="1"/>
          <p:nvPr>
            <p:ph idx="2" type="subTitle"/>
          </p:nvPr>
        </p:nvSpPr>
        <p:spPr>
          <a:xfrm>
            <a:off x="4296040" y="1280823"/>
            <a:ext cx="2986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Тренеры</a:t>
            </a:r>
            <a:endParaRPr sz="1800"/>
          </a:p>
        </p:txBody>
      </p:sp>
      <p:sp>
        <p:nvSpPr>
          <p:cNvPr id="1923" name="Google Shape;1923;p44"/>
          <p:cNvSpPr txBox="1"/>
          <p:nvPr>
            <p:ph idx="1" type="subTitle"/>
          </p:nvPr>
        </p:nvSpPr>
        <p:spPr>
          <a:xfrm>
            <a:off x="4296025" y="1634700"/>
            <a:ext cx="29865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Поиск и п</a:t>
            </a:r>
            <a:r>
              <a:rPr b="1" lang="ru" sz="1200"/>
              <a:t>росмотр </a:t>
            </a:r>
            <a:r>
              <a:rPr lang="ru" sz="1200"/>
              <a:t>ближайших соревнований по виду спорта и дисциплинам, которыми занимается тренер — это позволит создать более эффективный план тренировок и ничего не упустить.</a:t>
            </a:r>
            <a:endParaRPr sz="1200"/>
          </a:p>
        </p:txBody>
      </p:sp>
      <p:sp>
        <p:nvSpPr>
          <p:cNvPr id="1924" name="Google Shape;1924;p44"/>
          <p:cNvSpPr txBox="1"/>
          <p:nvPr>
            <p:ph idx="2" type="subTitle"/>
          </p:nvPr>
        </p:nvSpPr>
        <p:spPr>
          <a:xfrm>
            <a:off x="935690" y="2888948"/>
            <a:ext cx="2986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Организаторы</a:t>
            </a:r>
            <a:endParaRPr sz="1800"/>
          </a:p>
        </p:txBody>
      </p:sp>
      <p:sp>
        <p:nvSpPr>
          <p:cNvPr id="1925" name="Google Shape;1925;p44"/>
          <p:cNvSpPr txBox="1"/>
          <p:nvPr>
            <p:ph idx="1" type="subTitle"/>
          </p:nvPr>
        </p:nvSpPr>
        <p:spPr>
          <a:xfrm>
            <a:off x="935675" y="3242830"/>
            <a:ext cx="2986500" cy="14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Добавление данных о соревнованиях</a:t>
            </a:r>
            <a:r>
              <a:rPr lang="ru" sz="1200"/>
              <a:t> в информационную систему в соответствии с правилами заполнения, что приведёт к лучшей систематизации и учёту данных.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45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Скринкаст решения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46"/>
          <p:cNvSpPr txBox="1"/>
          <p:nvPr>
            <p:ph type="title"/>
          </p:nvPr>
        </p:nvSpPr>
        <p:spPr>
          <a:xfrm>
            <a:off x="6709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Развитие продукта</a:t>
            </a:r>
            <a:endParaRPr/>
          </a:p>
        </p:txBody>
      </p:sp>
      <p:sp>
        <p:nvSpPr>
          <p:cNvPr id="1936" name="Google Shape;1936;p46"/>
          <p:cNvSpPr txBox="1"/>
          <p:nvPr>
            <p:ph idx="1" type="body"/>
          </p:nvPr>
        </p:nvSpPr>
        <p:spPr>
          <a:xfrm>
            <a:off x="233738" y="1985200"/>
            <a:ext cx="19113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none"/>
              <a:t>Релизная версия продукта</a:t>
            </a:r>
            <a:endParaRPr sz="1200" u="none"/>
          </a:p>
        </p:txBody>
      </p:sp>
      <p:grpSp>
        <p:nvGrpSpPr>
          <p:cNvPr id="1937" name="Google Shape;1937;p46"/>
          <p:cNvGrpSpPr/>
          <p:nvPr/>
        </p:nvGrpSpPr>
        <p:grpSpPr>
          <a:xfrm>
            <a:off x="867188" y="1340800"/>
            <a:ext cx="644400" cy="644400"/>
            <a:chOff x="1380600" y="1350325"/>
            <a:chExt cx="644400" cy="644400"/>
          </a:xfrm>
        </p:grpSpPr>
        <p:sp>
          <p:nvSpPr>
            <p:cNvPr id="1938" name="Google Shape;1938;p46"/>
            <p:cNvSpPr/>
            <p:nvPr/>
          </p:nvSpPr>
          <p:spPr>
            <a:xfrm>
              <a:off x="1380600" y="1350325"/>
              <a:ext cx="644400" cy="644400"/>
            </a:xfrm>
            <a:prstGeom prst="ellipse">
              <a:avLst/>
            </a:prstGeom>
            <a:solidFill>
              <a:srgbClr val="77777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939" name="Google Shape;1939;p46"/>
            <p:cNvSpPr txBox="1"/>
            <p:nvPr/>
          </p:nvSpPr>
          <p:spPr>
            <a:xfrm>
              <a:off x="1521900" y="1395475"/>
              <a:ext cx="361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>
                  <a:solidFill>
                    <a:schemeClr val="lt2"/>
                  </a:solidFill>
                  <a:latin typeface="Golos Text"/>
                  <a:ea typeface="Golos Text"/>
                  <a:cs typeface="Golos Text"/>
                  <a:sym typeface="Golos Text"/>
                </a:rPr>
                <a:t>1</a:t>
              </a:r>
              <a:endParaRPr b="1" sz="2400">
                <a:solidFill>
                  <a:schemeClr val="lt2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940" name="Google Shape;1940;p46"/>
          <p:cNvSpPr txBox="1"/>
          <p:nvPr>
            <p:ph idx="1" type="body"/>
          </p:nvPr>
        </p:nvSpPr>
        <p:spPr>
          <a:xfrm>
            <a:off x="1673513" y="2335316"/>
            <a:ext cx="2271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none"/>
              <a:t>Улучшение системы ролей</a:t>
            </a:r>
            <a:endParaRPr sz="1500" u="none"/>
          </a:p>
        </p:txBody>
      </p:sp>
      <p:grpSp>
        <p:nvGrpSpPr>
          <p:cNvPr id="1941" name="Google Shape;1941;p46"/>
          <p:cNvGrpSpPr/>
          <p:nvPr/>
        </p:nvGrpSpPr>
        <p:grpSpPr>
          <a:xfrm>
            <a:off x="2426340" y="1569381"/>
            <a:ext cx="765869" cy="765869"/>
            <a:chOff x="1380600" y="1350325"/>
            <a:chExt cx="644400" cy="644400"/>
          </a:xfrm>
        </p:grpSpPr>
        <p:sp>
          <p:nvSpPr>
            <p:cNvPr id="1942" name="Google Shape;1942;p46"/>
            <p:cNvSpPr/>
            <p:nvPr/>
          </p:nvSpPr>
          <p:spPr>
            <a:xfrm>
              <a:off x="1380600" y="1350325"/>
              <a:ext cx="644400" cy="644400"/>
            </a:xfrm>
            <a:prstGeom prst="ellipse">
              <a:avLst/>
            </a:prstGeom>
            <a:solidFill>
              <a:srgbClr val="40404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943" name="Google Shape;1943;p46"/>
            <p:cNvSpPr txBox="1"/>
            <p:nvPr/>
          </p:nvSpPr>
          <p:spPr>
            <a:xfrm>
              <a:off x="1521900" y="1413470"/>
              <a:ext cx="361800" cy="5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800">
                  <a:solidFill>
                    <a:schemeClr val="lt2"/>
                  </a:solidFill>
                  <a:latin typeface="Golos Text"/>
                  <a:ea typeface="Golos Text"/>
                  <a:cs typeface="Golos Text"/>
                  <a:sym typeface="Golos Text"/>
                </a:rPr>
                <a:t>2</a:t>
              </a:r>
              <a:endParaRPr b="1" sz="3200">
                <a:solidFill>
                  <a:schemeClr val="lt2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sp>
        <p:nvSpPr>
          <p:cNvPr id="1944" name="Google Shape;1944;p46"/>
          <p:cNvSpPr txBox="1"/>
          <p:nvPr>
            <p:ph idx="1" type="body"/>
          </p:nvPr>
        </p:nvSpPr>
        <p:spPr>
          <a:xfrm>
            <a:off x="3528963" y="2791316"/>
            <a:ext cx="2271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none">
                <a:latin typeface="Golos Text Medium"/>
                <a:ea typeface="Golos Text Medium"/>
                <a:cs typeface="Golos Text Medium"/>
                <a:sym typeface="Golos Text Medium"/>
              </a:rPr>
              <a:t>Элементы социальной сети</a:t>
            </a:r>
            <a:endParaRPr sz="1800" u="none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grpSp>
        <p:nvGrpSpPr>
          <p:cNvPr id="1945" name="Google Shape;1945;p46"/>
          <p:cNvGrpSpPr/>
          <p:nvPr/>
        </p:nvGrpSpPr>
        <p:grpSpPr>
          <a:xfrm>
            <a:off x="4092813" y="1647419"/>
            <a:ext cx="1143900" cy="1143900"/>
            <a:chOff x="1499941" y="2821894"/>
            <a:chExt cx="1143900" cy="1143900"/>
          </a:xfrm>
        </p:grpSpPr>
        <p:sp>
          <p:nvSpPr>
            <p:cNvPr id="1946" name="Google Shape;1946;p46"/>
            <p:cNvSpPr/>
            <p:nvPr/>
          </p:nvSpPr>
          <p:spPr>
            <a:xfrm>
              <a:off x="1499941" y="2821894"/>
              <a:ext cx="1143900" cy="11439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947" name="Google Shape;1947;p46"/>
            <p:cNvSpPr txBox="1"/>
            <p:nvPr/>
          </p:nvSpPr>
          <p:spPr>
            <a:xfrm>
              <a:off x="1750749" y="2920402"/>
              <a:ext cx="642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800">
                  <a:solidFill>
                    <a:schemeClr val="lt2"/>
                  </a:solidFill>
                  <a:latin typeface="Golos Text ExtraBold"/>
                  <a:ea typeface="Golos Text ExtraBold"/>
                  <a:cs typeface="Golos Text ExtraBold"/>
                  <a:sym typeface="Golos Text ExtraBold"/>
                </a:rPr>
                <a:t>3</a:t>
              </a:r>
              <a:endParaRPr sz="4800">
                <a:solidFill>
                  <a:schemeClr val="lt2"/>
                </a:solidFill>
                <a:latin typeface="Golos Text ExtraBold"/>
                <a:ea typeface="Golos Text ExtraBold"/>
                <a:cs typeface="Golos Text ExtraBold"/>
                <a:sym typeface="Golos Text ExtraBold"/>
              </a:endParaRPr>
            </a:p>
          </p:txBody>
        </p:sp>
      </p:grpSp>
      <p:cxnSp>
        <p:nvCxnSpPr>
          <p:cNvPr id="1948" name="Google Shape;1948;p46"/>
          <p:cNvCxnSpPr>
            <a:stCxn id="1938" idx="6"/>
            <a:endCxn id="1942" idx="2"/>
          </p:cNvCxnSpPr>
          <p:nvPr/>
        </p:nvCxnSpPr>
        <p:spPr>
          <a:xfrm>
            <a:off x="1511588" y="1663000"/>
            <a:ext cx="914700" cy="2892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9" name="Google Shape;1949;p46"/>
          <p:cNvCxnSpPr>
            <a:stCxn id="1942" idx="6"/>
            <a:endCxn id="1946" idx="2"/>
          </p:cNvCxnSpPr>
          <p:nvPr/>
        </p:nvCxnSpPr>
        <p:spPr>
          <a:xfrm>
            <a:off x="3192210" y="1952315"/>
            <a:ext cx="900600" cy="26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0" name="Google Shape;1950;p46"/>
          <p:cNvSpPr txBox="1"/>
          <p:nvPr>
            <p:ph idx="1" type="body"/>
          </p:nvPr>
        </p:nvSpPr>
        <p:spPr>
          <a:xfrm>
            <a:off x="5638463" y="3536688"/>
            <a:ext cx="2814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none">
                <a:latin typeface="Golos Text SemiBold"/>
                <a:ea typeface="Golos Text SemiBold"/>
                <a:cs typeface="Golos Text SemiBold"/>
                <a:sym typeface="Golos Text SemiBold"/>
              </a:rPr>
              <a:t>Просмотр трансляций соревнований</a:t>
            </a:r>
            <a:endParaRPr sz="1800" u="none"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grpSp>
        <p:nvGrpSpPr>
          <p:cNvPr id="1951" name="Google Shape;1951;p46"/>
          <p:cNvGrpSpPr/>
          <p:nvPr/>
        </p:nvGrpSpPr>
        <p:grpSpPr>
          <a:xfrm>
            <a:off x="6274045" y="2045953"/>
            <a:ext cx="1490730" cy="1490730"/>
            <a:chOff x="1499941" y="2821894"/>
            <a:chExt cx="1143900" cy="1143900"/>
          </a:xfrm>
        </p:grpSpPr>
        <p:sp>
          <p:nvSpPr>
            <p:cNvPr id="1952" name="Google Shape;1952;p46"/>
            <p:cNvSpPr/>
            <p:nvPr/>
          </p:nvSpPr>
          <p:spPr>
            <a:xfrm>
              <a:off x="1499941" y="2821894"/>
              <a:ext cx="1143900" cy="11439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953" name="Google Shape;1953;p46"/>
            <p:cNvSpPr txBox="1"/>
            <p:nvPr/>
          </p:nvSpPr>
          <p:spPr>
            <a:xfrm>
              <a:off x="1750749" y="2978873"/>
              <a:ext cx="642300" cy="8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6000">
                  <a:solidFill>
                    <a:schemeClr val="lt2"/>
                  </a:solidFill>
                  <a:latin typeface="Golos Text Black"/>
                  <a:ea typeface="Golos Text Black"/>
                  <a:cs typeface="Golos Text Black"/>
                  <a:sym typeface="Golos Text Black"/>
                </a:rPr>
                <a:t>4</a:t>
              </a:r>
              <a:endParaRPr sz="6000">
                <a:solidFill>
                  <a:schemeClr val="lt2"/>
                </a:solidFill>
                <a:latin typeface="Golos Text Black"/>
                <a:ea typeface="Golos Text Black"/>
                <a:cs typeface="Golos Text Black"/>
                <a:sym typeface="Golos Text Black"/>
              </a:endParaRPr>
            </a:p>
          </p:txBody>
        </p:sp>
      </p:grpSp>
      <p:cxnSp>
        <p:nvCxnSpPr>
          <p:cNvPr id="1954" name="Google Shape;1954;p46"/>
          <p:cNvCxnSpPr>
            <a:endCxn id="1952" idx="2"/>
          </p:cNvCxnSpPr>
          <p:nvPr/>
        </p:nvCxnSpPr>
        <p:spPr>
          <a:xfrm>
            <a:off x="5236645" y="2219518"/>
            <a:ext cx="1037400" cy="571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191919"/>
      </a:dk1>
      <a:lt1>
        <a:srgbClr val="00C257"/>
      </a:lt1>
      <a:dk2>
        <a:srgbClr val="EBEBEB"/>
      </a:dk2>
      <a:lt2>
        <a:srgbClr val="F7F7F7"/>
      </a:lt2>
      <a:accent1>
        <a:srgbClr val="00AA4C"/>
      </a:accent1>
      <a:accent2>
        <a:srgbClr val="008B3F"/>
      </a:accent2>
      <a:accent3>
        <a:srgbClr val="B8B8B8"/>
      </a:accent3>
      <a:accent4>
        <a:srgbClr val="2E2E2E"/>
      </a:accent4>
      <a:accent5>
        <a:srgbClr val="1A1A1A"/>
      </a:accent5>
      <a:accent6>
        <a:srgbClr val="70707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